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2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3.xml" ContentType="application/vnd.openxmlformats-officedocument.theme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4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theme/theme7.xml" ContentType="application/vnd.openxmlformats-officedocument.theme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theme/theme8.xml" ContentType="application/vnd.openxmlformats-officedocument.theme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theme/theme9.xml" ContentType="application/vnd.openxmlformats-officedocument.theme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theme/theme10.xml" ContentType="application/vnd.openxmlformats-officedocument.theme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theme/theme11.xml" ContentType="application/vnd.openxmlformats-officedocument.theme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theme/theme12.xml" ContentType="application/vnd.openxmlformats-officedocument.theme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theme/theme13.xml" ContentType="application/vnd.openxmlformats-officedocument.theme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theme/theme14.xml" ContentType="application/vnd.openxmlformats-officedocument.theme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theme/theme15.xml" ContentType="application/vnd.openxmlformats-officedocument.theme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slideLayouts/slideLayout450.xml" ContentType="application/vnd.openxmlformats-officedocument.presentationml.slideLayout+xml"/>
  <Override PartName="/ppt/slideLayouts/slideLayout451.xml" ContentType="application/vnd.openxmlformats-officedocument.presentationml.slideLayout+xml"/>
  <Override PartName="/ppt/slideLayouts/slideLayout452.xml" ContentType="application/vnd.openxmlformats-officedocument.presentationml.slideLayout+xml"/>
  <Override PartName="/ppt/slideLayouts/slideLayout453.xml" ContentType="application/vnd.openxmlformats-officedocument.presentationml.slideLayout+xml"/>
  <Override PartName="/ppt/slideLayouts/slideLayout454.xml" ContentType="application/vnd.openxmlformats-officedocument.presentationml.slideLayout+xml"/>
  <Override PartName="/ppt/slideLayouts/slideLayout455.xml" ContentType="application/vnd.openxmlformats-officedocument.presentationml.slideLayout+xml"/>
  <Override PartName="/ppt/slideLayouts/slideLayout456.xml" ContentType="application/vnd.openxmlformats-officedocument.presentationml.slideLayout+xml"/>
  <Override PartName="/ppt/slideLayouts/slideLayout457.xml" ContentType="application/vnd.openxmlformats-officedocument.presentationml.slideLayout+xml"/>
  <Override PartName="/ppt/slideLayouts/slideLayout458.xml" ContentType="application/vnd.openxmlformats-officedocument.presentationml.slideLayout+xml"/>
  <Override PartName="/ppt/slideLayouts/slideLayout459.xml" ContentType="application/vnd.openxmlformats-officedocument.presentationml.slideLayout+xml"/>
  <Override PartName="/ppt/theme/theme16.xml" ContentType="application/vnd.openxmlformats-officedocument.theme+xml"/>
  <Override PartName="/ppt/slideLayouts/slideLayout460.xml" ContentType="application/vnd.openxmlformats-officedocument.presentationml.slideLayout+xml"/>
  <Override PartName="/ppt/slideLayouts/slideLayout461.xml" ContentType="application/vnd.openxmlformats-officedocument.presentationml.slideLayout+xml"/>
  <Override PartName="/ppt/slideLayouts/slideLayout462.xml" ContentType="application/vnd.openxmlformats-officedocument.presentationml.slideLayout+xml"/>
  <Override PartName="/ppt/slideLayouts/slideLayout463.xml" ContentType="application/vnd.openxmlformats-officedocument.presentationml.slideLayout+xml"/>
  <Override PartName="/ppt/slideLayouts/slideLayout464.xml" ContentType="application/vnd.openxmlformats-officedocument.presentationml.slideLayout+xml"/>
  <Override PartName="/ppt/slideLayouts/slideLayout465.xml" ContentType="application/vnd.openxmlformats-officedocument.presentationml.slideLayout+xml"/>
  <Override PartName="/ppt/slideLayouts/slideLayout466.xml" ContentType="application/vnd.openxmlformats-officedocument.presentationml.slideLayout+xml"/>
  <Override PartName="/ppt/slideLayouts/slideLayout467.xml" ContentType="application/vnd.openxmlformats-officedocument.presentationml.slideLayout+xml"/>
  <Override PartName="/ppt/slideLayouts/slideLayout468.xml" ContentType="application/vnd.openxmlformats-officedocument.presentationml.slideLayout+xml"/>
  <Override PartName="/ppt/slideLayouts/slideLayout469.xml" ContentType="application/vnd.openxmlformats-officedocument.presentationml.slideLayout+xml"/>
  <Override PartName="/ppt/slideLayouts/slideLayout470.xml" ContentType="application/vnd.openxmlformats-officedocument.presentationml.slideLayout+xml"/>
  <Override PartName="/ppt/slideLayouts/slideLayout471.xml" ContentType="application/vnd.openxmlformats-officedocument.presentationml.slideLayout+xml"/>
  <Override PartName="/ppt/slideLayouts/slideLayout472.xml" ContentType="application/vnd.openxmlformats-officedocument.presentationml.slideLayout+xml"/>
  <Override PartName="/ppt/slideLayouts/slideLayout473.xml" ContentType="application/vnd.openxmlformats-officedocument.presentationml.slideLayout+xml"/>
  <Override PartName="/ppt/slideLayouts/slideLayout474.xml" ContentType="application/vnd.openxmlformats-officedocument.presentationml.slideLayout+xml"/>
  <Override PartName="/ppt/slideLayouts/slideLayout475.xml" ContentType="application/vnd.openxmlformats-officedocument.presentationml.slideLayout+xml"/>
  <Override PartName="/ppt/slideLayouts/slideLayout476.xml" ContentType="application/vnd.openxmlformats-officedocument.presentationml.slideLayout+xml"/>
  <Override PartName="/ppt/slideLayouts/slideLayout477.xml" ContentType="application/vnd.openxmlformats-officedocument.presentationml.slideLayout+xml"/>
  <Override PartName="/ppt/slideLayouts/slideLayout478.xml" ContentType="application/vnd.openxmlformats-officedocument.presentationml.slideLayout+xml"/>
  <Override PartName="/ppt/slideLayouts/slideLayout479.xml" ContentType="application/vnd.openxmlformats-officedocument.presentationml.slideLayout+xml"/>
  <Override PartName="/ppt/slideLayouts/slideLayout480.xml" ContentType="application/vnd.openxmlformats-officedocument.presentationml.slideLayout+xml"/>
  <Override PartName="/ppt/slideLayouts/slideLayout481.xml" ContentType="application/vnd.openxmlformats-officedocument.presentationml.slideLayout+xml"/>
  <Override PartName="/ppt/slideLayouts/slideLayout482.xml" ContentType="application/vnd.openxmlformats-officedocument.presentationml.slideLayout+xml"/>
  <Override PartName="/ppt/slideLayouts/slideLayout483.xml" ContentType="application/vnd.openxmlformats-officedocument.presentationml.slideLayout+xml"/>
  <Override PartName="/ppt/slideLayouts/slideLayout484.xml" ContentType="application/vnd.openxmlformats-officedocument.presentationml.slideLayout+xml"/>
  <Override PartName="/ppt/slideLayouts/slideLayout485.xml" ContentType="application/vnd.openxmlformats-officedocument.presentationml.slideLayout+xml"/>
  <Override PartName="/ppt/slideLayouts/slideLayout486.xml" ContentType="application/vnd.openxmlformats-officedocument.presentationml.slideLayout+xml"/>
  <Override PartName="/ppt/slideLayouts/slideLayout487.xml" ContentType="application/vnd.openxmlformats-officedocument.presentationml.slideLayout+xml"/>
  <Override PartName="/ppt/slideLayouts/slideLayout488.xml" ContentType="application/vnd.openxmlformats-officedocument.presentationml.slideLayout+xml"/>
  <Override PartName="/ppt/slideLayouts/slideLayout489.xml" ContentType="application/vnd.openxmlformats-officedocument.presentationml.slideLayout+xml"/>
  <Override PartName="/ppt/slideLayouts/slideLayout490.xml" ContentType="application/vnd.openxmlformats-officedocument.presentationml.slideLayout+xml"/>
  <Override PartName="/ppt/slideLayouts/slideLayout491.xml" ContentType="application/vnd.openxmlformats-officedocument.presentationml.slideLayout+xml"/>
  <Override PartName="/ppt/slideLayouts/slideLayout492.xml" ContentType="application/vnd.openxmlformats-officedocument.presentationml.slideLayout+xml"/>
  <Override PartName="/ppt/slideLayouts/slideLayout493.xml" ContentType="application/vnd.openxmlformats-officedocument.presentationml.slideLayout+xml"/>
  <Override PartName="/ppt/slideLayouts/slideLayout494.xml" ContentType="application/vnd.openxmlformats-officedocument.presentationml.slideLayout+xml"/>
  <Override PartName="/ppt/slideLayouts/slideLayout495.xml" ContentType="application/vnd.openxmlformats-officedocument.presentationml.slideLayout+xml"/>
  <Override PartName="/ppt/slideLayouts/slideLayout496.xml" ContentType="application/vnd.openxmlformats-officedocument.presentationml.slideLayout+xml"/>
  <Override PartName="/ppt/slideLayouts/slideLayout497.xml" ContentType="application/vnd.openxmlformats-officedocument.presentationml.slideLayout+xml"/>
  <Override PartName="/ppt/theme/theme17.xml" ContentType="application/vnd.openxmlformats-officedocument.theme+xml"/>
  <Override PartName="/ppt/slideLayouts/slideLayout498.xml" ContentType="application/vnd.openxmlformats-officedocument.presentationml.slideLayout+xml"/>
  <Override PartName="/ppt/slideLayouts/slideLayout499.xml" ContentType="application/vnd.openxmlformats-officedocument.presentationml.slideLayout+xml"/>
  <Override PartName="/ppt/slideLayouts/slideLayout500.xml" ContentType="application/vnd.openxmlformats-officedocument.presentationml.slideLayout+xml"/>
  <Override PartName="/ppt/slideLayouts/slideLayout501.xml" ContentType="application/vnd.openxmlformats-officedocument.presentationml.slideLayout+xml"/>
  <Override PartName="/ppt/slideLayouts/slideLayout502.xml" ContentType="application/vnd.openxmlformats-officedocument.presentationml.slideLayout+xml"/>
  <Override PartName="/ppt/slideLayouts/slideLayout503.xml" ContentType="application/vnd.openxmlformats-officedocument.presentationml.slideLayout+xml"/>
  <Override PartName="/ppt/slideLayouts/slideLayout504.xml" ContentType="application/vnd.openxmlformats-officedocument.presentationml.slideLayout+xml"/>
  <Override PartName="/ppt/slideLayouts/slideLayout505.xml" ContentType="application/vnd.openxmlformats-officedocument.presentationml.slideLayout+xml"/>
  <Override PartName="/ppt/slideLayouts/slideLayout506.xml" ContentType="application/vnd.openxmlformats-officedocument.presentationml.slideLayout+xml"/>
  <Override PartName="/ppt/slideLayouts/slideLayout507.xml" ContentType="application/vnd.openxmlformats-officedocument.presentationml.slideLayout+xml"/>
  <Override PartName="/ppt/slideLayouts/slideLayout508.xml" ContentType="application/vnd.openxmlformats-officedocument.presentationml.slideLayout+xml"/>
  <Override PartName="/ppt/slideLayouts/slideLayout509.xml" ContentType="application/vnd.openxmlformats-officedocument.presentationml.slideLayout+xml"/>
  <Override PartName="/ppt/slideLayouts/slideLayout510.xml" ContentType="application/vnd.openxmlformats-officedocument.presentationml.slideLayout+xml"/>
  <Override PartName="/ppt/slideLayouts/slideLayout511.xml" ContentType="application/vnd.openxmlformats-officedocument.presentationml.slideLayout+xml"/>
  <Override PartName="/ppt/slideLayouts/slideLayout512.xml" ContentType="application/vnd.openxmlformats-officedocument.presentationml.slideLayout+xml"/>
  <Override PartName="/ppt/slideLayouts/slideLayout513.xml" ContentType="application/vnd.openxmlformats-officedocument.presentationml.slideLayout+xml"/>
  <Override PartName="/ppt/slideLayouts/slideLayout514.xml" ContentType="application/vnd.openxmlformats-officedocument.presentationml.slideLayout+xml"/>
  <Override PartName="/ppt/slideLayouts/slideLayout515.xml" ContentType="application/vnd.openxmlformats-officedocument.presentationml.slideLayout+xml"/>
  <Override PartName="/ppt/slideLayouts/slideLayout516.xml" ContentType="application/vnd.openxmlformats-officedocument.presentationml.slideLayout+xml"/>
  <Override PartName="/ppt/slideLayouts/slideLayout517.xml" ContentType="application/vnd.openxmlformats-officedocument.presentationml.slideLayout+xml"/>
  <Override PartName="/ppt/slideLayouts/slideLayout518.xml" ContentType="application/vnd.openxmlformats-officedocument.presentationml.slideLayout+xml"/>
  <Override PartName="/ppt/slideLayouts/slideLayout519.xml" ContentType="application/vnd.openxmlformats-officedocument.presentationml.slideLayout+xml"/>
  <Override PartName="/ppt/slideLayouts/slideLayout520.xml" ContentType="application/vnd.openxmlformats-officedocument.presentationml.slideLayout+xml"/>
  <Override PartName="/ppt/slideLayouts/slideLayout521.xml" ContentType="application/vnd.openxmlformats-officedocument.presentationml.slideLayout+xml"/>
  <Override PartName="/ppt/slideLayouts/slideLayout522.xml" ContentType="application/vnd.openxmlformats-officedocument.presentationml.slideLayout+xml"/>
  <Override PartName="/ppt/slideLayouts/slideLayout523.xml" ContentType="application/vnd.openxmlformats-officedocument.presentationml.slideLayout+xml"/>
  <Override PartName="/ppt/slideLayouts/slideLayout524.xml" ContentType="application/vnd.openxmlformats-officedocument.presentationml.slideLayout+xml"/>
  <Override PartName="/ppt/slideLayouts/slideLayout525.xml" ContentType="application/vnd.openxmlformats-officedocument.presentationml.slideLayout+xml"/>
  <Override PartName="/ppt/slideLayouts/slideLayout526.xml" ContentType="application/vnd.openxmlformats-officedocument.presentationml.slideLayout+xml"/>
  <Override PartName="/ppt/slideLayouts/slideLayout527.xml" ContentType="application/vnd.openxmlformats-officedocument.presentationml.slideLayout+xml"/>
  <Override PartName="/ppt/slideLayouts/slideLayout528.xml" ContentType="application/vnd.openxmlformats-officedocument.presentationml.slideLayout+xml"/>
  <Override PartName="/ppt/theme/theme18.xml" ContentType="application/vnd.openxmlformats-officedocument.theme+xml"/>
  <Override PartName="/ppt/slideLayouts/slideLayout529.xml" ContentType="application/vnd.openxmlformats-officedocument.presentationml.slideLayout+xml"/>
  <Override PartName="/ppt/slideLayouts/slideLayout530.xml" ContentType="application/vnd.openxmlformats-officedocument.presentationml.slideLayout+xml"/>
  <Override PartName="/ppt/slideLayouts/slideLayout531.xml" ContentType="application/vnd.openxmlformats-officedocument.presentationml.slideLayout+xml"/>
  <Override PartName="/ppt/slideLayouts/slideLayout532.xml" ContentType="application/vnd.openxmlformats-officedocument.presentationml.slideLayout+xml"/>
  <Override PartName="/ppt/slideLayouts/slideLayout533.xml" ContentType="application/vnd.openxmlformats-officedocument.presentationml.slideLayout+xml"/>
  <Override PartName="/ppt/slideLayouts/slideLayout534.xml" ContentType="application/vnd.openxmlformats-officedocument.presentationml.slideLayout+xml"/>
  <Override PartName="/ppt/slideLayouts/slideLayout535.xml" ContentType="application/vnd.openxmlformats-officedocument.presentationml.slideLayout+xml"/>
  <Override PartName="/ppt/slideLayouts/slideLayout536.xml" ContentType="application/vnd.openxmlformats-officedocument.presentationml.slideLayout+xml"/>
  <Override PartName="/ppt/slideLayouts/slideLayout537.xml" ContentType="application/vnd.openxmlformats-officedocument.presentationml.slideLayout+xml"/>
  <Override PartName="/ppt/slideLayouts/slideLayout538.xml" ContentType="application/vnd.openxmlformats-officedocument.presentationml.slideLayout+xml"/>
  <Override PartName="/ppt/slideLayouts/slideLayout539.xml" ContentType="application/vnd.openxmlformats-officedocument.presentationml.slideLayout+xml"/>
  <Override PartName="/ppt/slideLayouts/slideLayout540.xml" ContentType="application/vnd.openxmlformats-officedocument.presentationml.slideLayout+xml"/>
  <Override PartName="/ppt/slideLayouts/slideLayout541.xml" ContentType="application/vnd.openxmlformats-officedocument.presentationml.slideLayout+xml"/>
  <Override PartName="/ppt/slideLayouts/slideLayout542.xml" ContentType="application/vnd.openxmlformats-officedocument.presentationml.slideLayout+xml"/>
  <Override PartName="/ppt/slideLayouts/slideLayout543.xml" ContentType="application/vnd.openxmlformats-officedocument.presentationml.slideLayout+xml"/>
  <Override PartName="/ppt/slideLayouts/slideLayout544.xml" ContentType="application/vnd.openxmlformats-officedocument.presentationml.slideLayout+xml"/>
  <Override PartName="/ppt/slideLayouts/slideLayout545.xml" ContentType="application/vnd.openxmlformats-officedocument.presentationml.slideLayout+xml"/>
  <Override PartName="/ppt/slideLayouts/slideLayout546.xml" ContentType="application/vnd.openxmlformats-officedocument.presentationml.slideLayout+xml"/>
  <Override PartName="/ppt/slideLayouts/slideLayout547.xml" ContentType="application/vnd.openxmlformats-officedocument.presentationml.slideLayout+xml"/>
  <Override PartName="/ppt/slideLayouts/slideLayout548.xml" ContentType="application/vnd.openxmlformats-officedocument.presentationml.slideLayout+xml"/>
  <Override PartName="/ppt/slideLayouts/slideLayout549.xml" ContentType="application/vnd.openxmlformats-officedocument.presentationml.slideLayout+xml"/>
  <Override PartName="/ppt/slideLayouts/slideLayout550.xml" ContentType="application/vnd.openxmlformats-officedocument.presentationml.slideLayout+xml"/>
  <Override PartName="/ppt/slideLayouts/slideLayout551.xml" ContentType="application/vnd.openxmlformats-officedocument.presentationml.slideLayout+xml"/>
  <Override PartName="/ppt/slideLayouts/slideLayout552.xml" ContentType="application/vnd.openxmlformats-officedocument.presentationml.slideLayout+xml"/>
  <Override PartName="/ppt/slideLayouts/slideLayout553.xml" ContentType="application/vnd.openxmlformats-officedocument.presentationml.slideLayout+xml"/>
  <Override PartName="/ppt/slideLayouts/slideLayout554.xml" ContentType="application/vnd.openxmlformats-officedocument.presentationml.slideLayout+xml"/>
  <Override PartName="/ppt/slideLayouts/slideLayout555.xml" ContentType="application/vnd.openxmlformats-officedocument.presentationml.slideLayout+xml"/>
  <Override PartName="/ppt/slideLayouts/slideLayout556.xml" ContentType="application/vnd.openxmlformats-officedocument.presentationml.slideLayout+xml"/>
  <Override PartName="/ppt/slideLayouts/slideLayout557.xml" ContentType="application/vnd.openxmlformats-officedocument.presentationml.slideLayout+xml"/>
  <Override PartName="/ppt/slideLayouts/slideLayout558.xml" ContentType="application/vnd.openxmlformats-officedocument.presentationml.slideLayout+xml"/>
  <Override PartName="/ppt/slideLayouts/slideLayout559.xml" ContentType="application/vnd.openxmlformats-officedocument.presentationml.slideLayout+xml"/>
  <Override PartName="/ppt/slideLayouts/slideLayout560.xml" ContentType="application/vnd.openxmlformats-officedocument.presentationml.slideLayout+xml"/>
  <Override PartName="/ppt/slideLayouts/slideLayout561.xml" ContentType="application/vnd.openxmlformats-officedocument.presentationml.slideLayout+xml"/>
  <Override PartName="/ppt/slideLayouts/slideLayout562.xml" ContentType="application/vnd.openxmlformats-officedocument.presentationml.slideLayout+xml"/>
  <Override PartName="/ppt/slideLayouts/slideLayout563.xml" ContentType="application/vnd.openxmlformats-officedocument.presentationml.slideLayout+xml"/>
  <Override PartName="/ppt/slideLayouts/slideLayout564.xml" ContentType="application/vnd.openxmlformats-officedocument.presentationml.slideLayout+xml"/>
  <Override PartName="/ppt/slideLayouts/slideLayout565.xml" ContentType="application/vnd.openxmlformats-officedocument.presentationml.slideLayout+xml"/>
  <Override PartName="/ppt/slideLayouts/slideLayout566.xml" ContentType="application/vnd.openxmlformats-officedocument.presentationml.slideLayout+xml"/>
  <Override PartName="/ppt/slideLayouts/slideLayout567.xml" ContentType="application/vnd.openxmlformats-officedocument.presentationml.slideLayout+xml"/>
  <Override PartName="/ppt/slideLayouts/slideLayout568.xml" ContentType="application/vnd.openxmlformats-officedocument.presentationml.slideLayout+xml"/>
  <Override PartName="/ppt/slideLayouts/slideLayout569.xml" ContentType="application/vnd.openxmlformats-officedocument.presentationml.slideLayout+xml"/>
  <Override PartName="/ppt/theme/theme19.xml" ContentType="application/vnd.openxmlformats-officedocument.theme+xml"/>
  <Override PartName="/ppt/slideLayouts/slideLayout570.xml" ContentType="application/vnd.openxmlformats-officedocument.presentationml.slideLayout+xml"/>
  <Override PartName="/ppt/slideLayouts/slideLayout571.xml" ContentType="application/vnd.openxmlformats-officedocument.presentationml.slideLayout+xml"/>
  <Override PartName="/ppt/slideLayouts/slideLayout572.xml" ContentType="application/vnd.openxmlformats-officedocument.presentationml.slideLayout+xml"/>
  <Override PartName="/ppt/slideLayouts/slideLayout573.xml" ContentType="application/vnd.openxmlformats-officedocument.presentationml.slideLayout+xml"/>
  <Override PartName="/ppt/slideLayouts/slideLayout574.xml" ContentType="application/vnd.openxmlformats-officedocument.presentationml.slideLayout+xml"/>
  <Override PartName="/ppt/slideLayouts/slideLayout575.xml" ContentType="application/vnd.openxmlformats-officedocument.presentationml.slideLayout+xml"/>
  <Override PartName="/ppt/slideLayouts/slideLayout576.xml" ContentType="application/vnd.openxmlformats-officedocument.presentationml.slideLayout+xml"/>
  <Override PartName="/ppt/slideLayouts/slideLayout577.xml" ContentType="application/vnd.openxmlformats-officedocument.presentationml.slideLayout+xml"/>
  <Override PartName="/ppt/slideLayouts/slideLayout578.xml" ContentType="application/vnd.openxmlformats-officedocument.presentationml.slideLayout+xml"/>
  <Override PartName="/ppt/slideLayouts/slideLayout579.xml" ContentType="application/vnd.openxmlformats-officedocument.presentationml.slideLayout+xml"/>
  <Override PartName="/ppt/slideLayouts/slideLayout580.xml" ContentType="application/vnd.openxmlformats-officedocument.presentationml.slideLayout+xml"/>
  <Override PartName="/ppt/slideLayouts/slideLayout581.xml" ContentType="application/vnd.openxmlformats-officedocument.presentationml.slideLayout+xml"/>
  <Override PartName="/ppt/slideLayouts/slideLayout582.xml" ContentType="application/vnd.openxmlformats-officedocument.presentationml.slideLayout+xml"/>
  <Override PartName="/ppt/slideLayouts/slideLayout583.xml" ContentType="application/vnd.openxmlformats-officedocument.presentationml.slideLayout+xml"/>
  <Override PartName="/ppt/slideLayouts/slideLayout584.xml" ContentType="application/vnd.openxmlformats-officedocument.presentationml.slideLayout+xml"/>
  <Override PartName="/ppt/slideLayouts/slideLayout585.xml" ContentType="application/vnd.openxmlformats-officedocument.presentationml.slideLayout+xml"/>
  <Override PartName="/ppt/slideLayouts/slideLayout586.xml" ContentType="application/vnd.openxmlformats-officedocument.presentationml.slideLayout+xml"/>
  <Override PartName="/ppt/slideLayouts/slideLayout587.xml" ContentType="application/vnd.openxmlformats-officedocument.presentationml.slideLayout+xml"/>
  <Override PartName="/ppt/slideLayouts/slideLayout588.xml" ContentType="application/vnd.openxmlformats-officedocument.presentationml.slideLayout+xml"/>
  <Override PartName="/ppt/slideLayouts/slideLayout589.xml" ContentType="application/vnd.openxmlformats-officedocument.presentationml.slideLayout+xml"/>
  <Override PartName="/ppt/slideLayouts/slideLayout590.xml" ContentType="application/vnd.openxmlformats-officedocument.presentationml.slideLayout+xml"/>
  <Override PartName="/ppt/slideLayouts/slideLayout591.xml" ContentType="application/vnd.openxmlformats-officedocument.presentationml.slideLayout+xml"/>
  <Override PartName="/ppt/slideLayouts/slideLayout592.xml" ContentType="application/vnd.openxmlformats-officedocument.presentationml.slideLayout+xml"/>
  <Override PartName="/ppt/slideLayouts/slideLayout593.xml" ContentType="application/vnd.openxmlformats-officedocument.presentationml.slideLayout+xml"/>
  <Override PartName="/ppt/slideLayouts/slideLayout594.xml" ContentType="application/vnd.openxmlformats-officedocument.presentationml.slideLayout+xml"/>
  <Override PartName="/ppt/slideLayouts/slideLayout595.xml" ContentType="application/vnd.openxmlformats-officedocument.presentationml.slideLayout+xml"/>
  <Override PartName="/ppt/slideLayouts/slideLayout596.xml" ContentType="application/vnd.openxmlformats-officedocument.presentationml.slideLayout+xml"/>
  <Override PartName="/ppt/slideLayouts/slideLayout597.xml" ContentType="application/vnd.openxmlformats-officedocument.presentationml.slideLayout+xml"/>
  <Override PartName="/ppt/slideLayouts/slideLayout598.xml" ContentType="application/vnd.openxmlformats-officedocument.presentationml.slideLayout+xml"/>
  <Override PartName="/ppt/slideLayouts/slideLayout599.xml" ContentType="application/vnd.openxmlformats-officedocument.presentationml.slideLayout+xml"/>
  <Override PartName="/ppt/theme/theme20.xml" ContentType="application/vnd.openxmlformats-officedocument.theme+xml"/>
  <Override PartName="/ppt/slideLayouts/slideLayout600.xml" ContentType="application/vnd.openxmlformats-officedocument.presentationml.slideLayout+xml"/>
  <Override PartName="/ppt/slideLayouts/slideLayout601.xml" ContentType="application/vnd.openxmlformats-officedocument.presentationml.slideLayout+xml"/>
  <Override PartName="/ppt/slideLayouts/slideLayout602.xml" ContentType="application/vnd.openxmlformats-officedocument.presentationml.slideLayout+xml"/>
  <Override PartName="/ppt/slideLayouts/slideLayout603.xml" ContentType="application/vnd.openxmlformats-officedocument.presentationml.slideLayout+xml"/>
  <Override PartName="/ppt/slideLayouts/slideLayout604.xml" ContentType="application/vnd.openxmlformats-officedocument.presentationml.slideLayout+xml"/>
  <Override PartName="/ppt/slideLayouts/slideLayout605.xml" ContentType="application/vnd.openxmlformats-officedocument.presentationml.slideLayout+xml"/>
  <Override PartName="/ppt/slideLayouts/slideLayout606.xml" ContentType="application/vnd.openxmlformats-officedocument.presentationml.slideLayout+xml"/>
  <Override PartName="/ppt/slideLayouts/slideLayout607.xml" ContentType="application/vnd.openxmlformats-officedocument.presentationml.slideLayout+xml"/>
  <Override PartName="/ppt/slideLayouts/slideLayout608.xml" ContentType="application/vnd.openxmlformats-officedocument.presentationml.slideLayout+xml"/>
  <Override PartName="/ppt/slideLayouts/slideLayout609.xml" ContentType="application/vnd.openxmlformats-officedocument.presentationml.slideLayout+xml"/>
  <Override PartName="/ppt/slideLayouts/slideLayout610.xml" ContentType="application/vnd.openxmlformats-officedocument.presentationml.slideLayout+xml"/>
  <Override PartName="/ppt/slideLayouts/slideLayout611.xml" ContentType="application/vnd.openxmlformats-officedocument.presentationml.slideLayout+xml"/>
  <Override PartName="/ppt/slideLayouts/slideLayout612.xml" ContentType="application/vnd.openxmlformats-officedocument.presentationml.slideLayout+xml"/>
  <Override PartName="/ppt/slideLayouts/slideLayout613.xml" ContentType="application/vnd.openxmlformats-officedocument.presentationml.slideLayout+xml"/>
  <Override PartName="/ppt/theme/theme21.xml" ContentType="application/vnd.openxmlformats-officedocument.theme+xml"/>
  <Override PartName="/ppt/theme/theme2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50" r:id="rId4"/>
    <p:sldMasterId id="2147483652" r:id="rId5"/>
    <p:sldMasterId id="2147483654" r:id="rId6"/>
    <p:sldMasterId id="2147483818" r:id="rId7"/>
    <p:sldMasterId id="2147483859" r:id="rId8"/>
    <p:sldMasterId id="2147484099" r:id="rId9"/>
    <p:sldMasterId id="2147484140" r:id="rId10"/>
    <p:sldMasterId id="2147484211" r:id="rId11"/>
    <p:sldMasterId id="2147484247" r:id="rId12"/>
    <p:sldMasterId id="2147484290" r:id="rId13"/>
    <p:sldMasterId id="2147484325" r:id="rId14"/>
    <p:sldMasterId id="2147484364" r:id="rId15"/>
    <p:sldMasterId id="2147484396" r:id="rId16"/>
    <p:sldMasterId id="2147484429" r:id="rId17"/>
    <p:sldMasterId id="2147484459" r:id="rId18"/>
    <p:sldMasterId id="2147484497" r:id="rId19"/>
    <p:sldMasterId id="2147484541" r:id="rId20"/>
    <p:sldMasterId id="2147484584" r:id="rId21"/>
    <p:sldMasterId id="2147484619" r:id="rId22"/>
    <p:sldMasterId id="2147484663" r:id="rId23"/>
    <p:sldMasterId id="2147484697" r:id="rId24"/>
  </p:sldMasterIdLst>
  <p:notesMasterIdLst>
    <p:notesMasterId r:id="rId34"/>
  </p:notesMasterIdLst>
  <p:sldIdLst>
    <p:sldId id="10291" r:id="rId25"/>
    <p:sldId id="2076136348" r:id="rId26"/>
    <p:sldId id="2076136349" r:id="rId27"/>
    <p:sldId id="2076136340" r:id="rId28"/>
    <p:sldId id="2076136350" r:id="rId29"/>
    <p:sldId id="2076136351" r:id="rId30"/>
    <p:sldId id="2076136352" r:id="rId31"/>
    <p:sldId id="2076136353" r:id="rId32"/>
    <p:sldId id="359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271"/>
    <a:srgbClr val="C9F1F4"/>
    <a:srgbClr val="FF464F"/>
    <a:srgbClr val="77777B"/>
    <a:srgbClr val="A4E761"/>
    <a:srgbClr val="F8A838"/>
    <a:srgbClr val="FFFFFE"/>
    <a:srgbClr val="EEEDD5"/>
    <a:srgbClr val="B7B779"/>
    <a:srgbClr val="0066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877619F-A08B-9D49-8BF6-A1F9E2C67E47}" v="75" dt="2020-04-08T19:48:30.43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0"/>
  </p:normalViewPr>
  <p:slideViewPr>
    <p:cSldViewPr snapToGrid="0" snapToObjects="1">
      <p:cViewPr varScale="1">
        <p:scale>
          <a:sx n="111" d="100"/>
          <a:sy n="111" d="100"/>
        </p:scale>
        <p:origin x="536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0.xml"/><Relationship Id="rId18" Type="http://schemas.openxmlformats.org/officeDocument/2006/relationships/slideMaster" Target="slideMasters/slideMaster15.xml"/><Relationship Id="rId26" Type="http://schemas.openxmlformats.org/officeDocument/2006/relationships/slide" Target="slides/slide2.xml"/><Relationship Id="rId39" Type="http://schemas.microsoft.com/office/2015/10/relationships/revisionInfo" Target="revisionInfo.xml"/><Relationship Id="rId21" Type="http://schemas.openxmlformats.org/officeDocument/2006/relationships/slideMaster" Target="slideMasters/slideMaster18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4.xml"/><Relationship Id="rId12" Type="http://schemas.openxmlformats.org/officeDocument/2006/relationships/slideMaster" Target="slideMasters/slideMaster9.xml"/><Relationship Id="rId17" Type="http://schemas.openxmlformats.org/officeDocument/2006/relationships/slideMaster" Target="slideMasters/slideMaster14.xml"/><Relationship Id="rId25" Type="http://schemas.openxmlformats.org/officeDocument/2006/relationships/slide" Target="slides/slide1.xml"/><Relationship Id="rId33" Type="http://schemas.openxmlformats.org/officeDocument/2006/relationships/slide" Target="slides/slide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13.xml"/><Relationship Id="rId20" Type="http://schemas.openxmlformats.org/officeDocument/2006/relationships/slideMaster" Target="slideMasters/slideMaster17.xml"/><Relationship Id="rId29" Type="http://schemas.openxmlformats.org/officeDocument/2006/relationships/slide" Target="slides/slide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Master" Target="slideMasters/slideMaster8.xml"/><Relationship Id="rId24" Type="http://schemas.openxmlformats.org/officeDocument/2006/relationships/slideMaster" Target="slideMasters/slideMaster21.xml"/><Relationship Id="rId32" Type="http://schemas.openxmlformats.org/officeDocument/2006/relationships/slide" Target="slides/slide8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Master" Target="slideMasters/slideMaster12.xml"/><Relationship Id="rId23" Type="http://schemas.openxmlformats.org/officeDocument/2006/relationships/slideMaster" Target="slideMasters/slideMaster20.xml"/><Relationship Id="rId28" Type="http://schemas.openxmlformats.org/officeDocument/2006/relationships/slide" Target="slides/slide4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7.xml"/><Relationship Id="rId19" Type="http://schemas.openxmlformats.org/officeDocument/2006/relationships/slideMaster" Target="slideMasters/slideMaster16.xml"/><Relationship Id="rId31" Type="http://schemas.openxmlformats.org/officeDocument/2006/relationships/slide" Target="slides/slide7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14" Type="http://schemas.openxmlformats.org/officeDocument/2006/relationships/slideMaster" Target="slideMasters/slideMaster11.xml"/><Relationship Id="rId22" Type="http://schemas.openxmlformats.org/officeDocument/2006/relationships/slideMaster" Target="slideMasters/slideMaster19.xml"/><Relationship Id="rId27" Type="http://schemas.openxmlformats.org/officeDocument/2006/relationships/slide" Target="slides/slide3.xml"/><Relationship Id="rId30" Type="http://schemas.openxmlformats.org/officeDocument/2006/relationships/slide" Target="slides/slide6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Gotham Book" panose="02000604040000020004" pitchFamily="2" charset="0"/>
              </a:defRPr>
            </a:lvl1pPr>
          </a:lstStyle>
          <a:p>
            <a:fld id="{F70E6571-E41F-2241-99C7-452E955C1064}" type="datetimeFigureOut">
              <a:rPr lang="en-US" smtClean="0"/>
              <a:pPr/>
              <a:t>4/8/20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Gotham Book" panose="02000604040000020004" pitchFamily="2" charset="0"/>
              </a:defRPr>
            </a:lvl1pPr>
          </a:lstStyle>
          <a:p>
            <a:fld id="{0140036B-2B78-CA46-B60F-6057652DB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8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Gotham Book" panose="02000604040000020004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Gotham Book" panose="02000604040000020004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Gotham Book" panose="02000604040000020004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Gotham Book" panose="02000604040000020004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Gotham Book" panose="02000604040000020004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0036B-2B78-CA46-B60F-6057652DB51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081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0036B-2B78-CA46-B60F-6057652DB51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6337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0036B-2B78-CA46-B60F-6057652DB51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0566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0036B-2B78-CA46-B60F-6057652DB51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726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0036B-2B78-CA46-B60F-6057652DB51F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54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0036B-2B78-CA46-B60F-6057652DB51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45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0036B-2B78-CA46-B60F-6057652DB51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050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0036B-2B78-CA46-B60F-6057652DB51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697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9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/Relationships>
</file>

<file path=ppt/slideLayouts/_rels/slideLayout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6.xml"/></Relationships>
</file>

<file path=ppt/slideLayouts/_rels/slideLayout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6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7.xml"/></Relationships>
</file>

<file path=ppt/slideLayouts/_rels/slideLayout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7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7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7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svg"/></Relationships>
</file>

<file path=ppt/slideLayouts/_rels/slideLayout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7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8.xml"/></Relationships>
</file>

<file path=ppt/slideLayouts/_rels/slideLayout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8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8.xml"/></Relationships>
</file>

<file path=ppt/slideLayouts/_rels/slideLayout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8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sv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Master" Target="../slideMasters/slideMaster8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8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9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5.svg"/></Relationships>
</file>

<file path=ppt/slideLayouts/_rels/slideLayout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svg"/></Relationships>
</file>

<file path=ppt/slideLayouts/_rels/slideLayout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/Relationships>
</file>

<file path=ppt/slideLayouts/_rels/slideLayout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9.xml"/></Relationships>
</file>

<file path=ppt/slideLayouts/_rels/slideLayout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.emf"/><Relationship Id="rId4" Type="http://schemas.openxmlformats.org/officeDocument/2006/relationships/image" Target="../media/image12.svg"/></Relationships>
</file>

<file path=ppt/slideLayouts/_rels/slideLayout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.emf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9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0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5.svg"/></Relationships>
</file>

<file path=ppt/slideLayouts/_rels/slideLayout2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7.svg"/></Relationships>
</file>

<file path=ppt/slideLayouts/_rels/slideLayout2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2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2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5.svg"/></Relationships>
</file>

<file path=ppt/slideLayouts/_rels/slideLayout2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image" Target="../media/image12.sv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0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0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0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0.xml"/></Relationships>
</file>

<file path=ppt/slideLayouts/_rels/slideLayout2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0.xml"/></Relationships>
</file>

<file path=ppt/slideLayouts/_rels/slideLayout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0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1.xml"/></Relationships>
</file>

<file path=ppt/slideLayouts/_rels/slideLayout2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5.svg"/></Relationships>
</file>

<file path=ppt/slideLayouts/_rels/slideLayout2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7.svg"/></Relationships>
</file>

<file path=ppt/slideLayouts/_rels/slideLayout2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2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2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2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svg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1.xml"/></Relationships>
</file>

<file path=ppt/slideLayouts/_rels/slideLayout2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2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2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2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1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1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1.xml"/><Relationship Id="rId5" Type="http://schemas.openxmlformats.org/officeDocument/2006/relationships/image" Target="../media/image1.emf"/><Relationship Id="rId4" Type="http://schemas.openxmlformats.org/officeDocument/2006/relationships/image" Target="../media/image12.svg"/></Relationships>
</file>

<file path=ppt/slideLayouts/_rels/slideLayout2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.emf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1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1.xml"/></Relationships>
</file>

<file path=ppt/slideLayouts/_rels/slideLayout2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2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emf"/><Relationship Id="rId4" Type="http://schemas.openxmlformats.org/officeDocument/2006/relationships/image" Target="../media/image10.jpeg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3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9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5.svg"/></Relationships>
</file>

<file path=ppt/slideLayouts/_rels/slideLayout3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7.svg"/></Relationships>
</file>

<file path=ppt/slideLayouts/_rels/slideLayout3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3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2.xml"/></Relationships>
</file>

<file path=ppt/slideLayouts/_rels/slideLayout3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Relationship Id="rId4" Type="http://schemas.openxmlformats.org/officeDocument/2006/relationships/image" Target="../media/image15.svg"/></Relationships>
</file>

<file path=ppt/slideLayouts/_rels/slideLayout3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9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9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3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3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3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3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3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9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3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9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3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5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image" Target="../media/image12.svg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3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2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2.xml"/></Relationships>
</file>

<file path=ppt/slideLayouts/_rels/slideLayout3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3.xml"/></Relationships>
</file>

<file path=ppt/slideLayouts/_rels/slideLayout3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3.xml"/></Relationships>
</file>

<file path=ppt/slideLayouts/_rels/slideLayout3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3.xml"/></Relationships>
</file>

<file path=ppt/slideLayouts/_rels/slideLayout3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3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3.xml"/><Relationship Id="rId4" Type="http://schemas.openxmlformats.org/officeDocument/2006/relationships/image" Target="../media/image12.svg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3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3.xml"/></Relationships>
</file>

<file path=ppt/slideLayouts/_rels/slideLayout3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4.xml"/></Relationships>
</file>

<file path=ppt/slideLayouts/_rels/slideLayout3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3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3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3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.xml"/></Relationships>
</file>

<file path=ppt/slideLayouts/_rels/slideLayout3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4.xml"/></Relationships>
</file>

<file path=ppt/slideLayouts/_rels/slideLayout3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4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4.xml"/></Relationships>
</file>

<file path=ppt/slideLayouts/_rels/slideLayout3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4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4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4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4.xml"/></Relationships>
</file>

<file path=ppt/slideLayouts/_rels/slideLayout3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3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4.xml"/></Relationships>
</file>

<file path=ppt/slideLayouts/_rels/slideLayout3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3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14.xml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5.xml"/></Relationships>
</file>

<file path=ppt/slideLayouts/_rels/slideLayout3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3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3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3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3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3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5.xml"/></Relationships>
</file>

<file path=ppt/slideLayouts/_rels/slideLayout3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5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15.xml"/></Relationships>
</file>

<file path=ppt/slideLayouts/_rels/slideLayout3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5.xml"/></Relationships>
</file>

<file path=ppt/slideLayouts/_rels/slideLayout3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5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3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15.xml"/></Relationships>
</file>

<file path=ppt/slideLayouts/_rels/slideLayout4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.xml"/></Relationships>
</file>

<file path=ppt/slideLayouts/_rels/slideLayout4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5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5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/Relationships>
</file>

<file path=ppt/slideLayouts/_rels/slideLayout4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5.xml"/><Relationship Id="rId4" Type="http://schemas.openxmlformats.org/officeDocument/2006/relationships/image" Target="../media/image12.svg"/></Relationships>
</file>

<file path=ppt/slideLayouts/_rels/slideLayout4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5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4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6.xml"/></Relationships>
</file>

<file path=ppt/slideLayouts/_rels/slideLayout4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5.svg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7.sv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6.xml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4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6.xml"/></Relationships>
</file>

<file path=ppt/slideLayouts/_rels/slideLayout4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4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4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4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6.xml"/><Relationship Id="rId5" Type="http://schemas.openxmlformats.org/officeDocument/2006/relationships/image" Target="../media/image1.emf"/><Relationship Id="rId4" Type="http://schemas.openxmlformats.org/officeDocument/2006/relationships/image" Target="../media/image12.svg"/></Relationships>
</file>

<file path=ppt/slideLayouts/_rels/slideLayout4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4" Type="http://schemas.openxmlformats.org/officeDocument/2006/relationships/image" Target="../media/image1.emf"/></Relationships>
</file>

<file path=ppt/slideLayouts/_rels/slideLayout4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6.xml"/></Relationships>
</file>

<file path=ppt/slideLayouts/_rels/slideLayout4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6.xml"/></Relationships>
</file>

<file path=ppt/slideLayouts/_rels/slideLayout4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6.xml"/></Relationships>
</file>

<file path=ppt/slideLayouts/_rels/slideLayout4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4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4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6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7.xml"/></Relationships>
</file>

<file path=ppt/slideLayouts/_rels/slideLayout4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9.svg"/></Relationships>
</file>

<file path=ppt/slideLayouts/_rels/slideLayout4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31.svg"/></Relationships>
</file>

<file path=ppt/slideLayouts/_rels/slideLayout4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4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4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4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7.xml"/></Relationships>
</file>

<file path=ppt/slideLayouts/_rels/slideLayout4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19.svg"/><Relationship Id="rId4" Type="http://schemas.openxmlformats.org/officeDocument/2006/relationships/image" Target="../media/image23.png"/></Relationships>
</file>

<file path=ppt/slideLayouts/_rels/slideLayout4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4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4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4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7.xml"/></Relationships>
</file>

<file path=ppt/slideLayouts/_rels/slideLayout4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7.xml"/></Relationships>
</file>

<file path=ppt/slideLayouts/_rels/slideLayout4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7.xml"/></Relationships>
</file>

<file path=ppt/slideLayouts/_rels/slideLayout4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6" Type="http://schemas.openxmlformats.org/officeDocument/2006/relationships/image" Target="../media/image19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4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7.xml"/><Relationship Id="rId5" Type="http://schemas.openxmlformats.org/officeDocument/2006/relationships/image" Target="../media/image1.emf"/><Relationship Id="rId4" Type="http://schemas.openxmlformats.org/officeDocument/2006/relationships/image" Target="../media/image5.svg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4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7.xml"/><Relationship Id="rId4" Type="http://schemas.openxmlformats.org/officeDocument/2006/relationships/image" Target="../media/image1.emf"/></Relationships>
</file>

<file path=ppt/slideLayouts/_rels/slideLayout4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7.xml"/></Relationships>
</file>

<file path=ppt/slideLayouts/_rels/slideLayout4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4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8.xml"/></Relationships>
</file>

<file path=ppt/slideLayouts/_rels/slideLayout4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8.xml"/></Relationships>
</file>

<file path=ppt/slideLayouts/_rels/slideLayout5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8.xml"/></Relationships>
</file>

<file path=ppt/slideLayouts/_rels/slideLayout5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8.xml"/></Relationships>
</file>

<file path=ppt/slideLayouts/_rels/slideLayout5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8.xml"/></Relationships>
</file>

<file path=ppt/slideLayouts/_rels/slideLayout5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8.xml"/></Relationships>
</file>

<file path=ppt/slideLayouts/_rels/slideLayout5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.emf"/></Relationships>
</file>

<file path=ppt/slideLayouts/_rels/slideLayout5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8.xml"/><Relationship Id="rId4" Type="http://schemas.openxmlformats.org/officeDocument/2006/relationships/image" Target="../media/image5.svg"/></Relationships>
</file>

<file path=ppt/slideLayouts/_rels/slideLayout5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8.xml"/></Relationships>
</file>

<file path=ppt/slideLayouts/_rels/slideLayout5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8.xml"/></Relationships>
</file>

<file path=ppt/slideLayouts/_rels/slideLayout5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5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9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9.svg"/></Relationships>
</file>

<file path=ppt/slideLayouts/_rels/slideLayout5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31.svg"/></Relationships>
</file>

<file path=ppt/slideLayouts/_rels/slideLayout5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5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5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5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5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9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emf"/><Relationship Id="rId4" Type="http://schemas.openxmlformats.org/officeDocument/2006/relationships/image" Target="../media/image5.svg"/></Relationships>
</file>

<file path=ppt/slideLayouts/_rels/slideLayout5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19.svg"/><Relationship Id="rId4" Type="http://schemas.openxmlformats.org/officeDocument/2006/relationships/image" Target="../media/image23.png"/></Relationships>
</file>

<file path=ppt/slideLayouts/_rels/slideLayout5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5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5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5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9.xml"/></Relationships>
</file>

<file path=ppt/slideLayouts/_rels/slideLayout5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5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19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5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9.xml"/><Relationship Id="rId5" Type="http://schemas.openxmlformats.org/officeDocument/2006/relationships/image" Target="../media/image1.emf"/><Relationship Id="rId4" Type="http://schemas.openxmlformats.org/officeDocument/2006/relationships/image" Target="../media/image5.svg"/></Relationships>
</file>

<file path=ppt/slideLayouts/_rels/slideLayout5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4" Type="http://schemas.openxmlformats.org/officeDocument/2006/relationships/image" Target="../media/image1.emf"/></Relationships>
</file>

<file path=ppt/slideLayouts/_rels/slideLayout5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9.xml"/></Relationships>
</file>

<file path=ppt/slideLayouts/_rels/slideLayout5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9.xml"/></Relationships>
</file>

<file path=ppt/slideLayouts/_rels/slideLayout5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9.xml"/></Relationships>
</file>

<file path=ppt/slideLayouts/_rels/slideLayout5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5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9.xml"/><Relationship Id="rId6" Type="http://schemas.openxmlformats.org/officeDocument/2006/relationships/image" Target="../media/image19.svg"/><Relationship Id="rId5" Type="http://schemas.openxmlformats.org/officeDocument/2006/relationships/image" Target="../media/image23.png"/><Relationship Id="rId4" Type="http://schemas.openxmlformats.org/officeDocument/2006/relationships/image" Target="../media/image1.emf"/></Relationships>
</file>

<file path=ppt/slideLayouts/_rels/slideLayout5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9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20.xml"/></Relationships>
</file>

<file path=ppt/slideLayouts/_rels/slideLayout5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0.xml"/></Relationships>
</file>

<file path=ppt/slideLayouts/_rels/slideLayout5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0.xml"/></Relationships>
</file>

<file path=ppt/slideLayouts/_rels/slideLayout5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0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3.xml"/></Relationships>
</file>

<file path=ppt/slideLayouts/_rels/slideLayout5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0.xml"/></Relationships>
</file>

<file path=ppt/slideLayouts/_rels/slideLayout5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20.xml"/></Relationships>
</file>

<file path=ppt/slideLayouts/_rels/slideLayout5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5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0.xml"/><Relationship Id="rId4" Type="http://schemas.openxmlformats.org/officeDocument/2006/relationships/image" Target="../media/image12.svg"/></Relationships>
</file>

<file path=ppt/slideLayouts/_rels/slideLayout5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0.xml"/></Relationships>
</file>

<file path=ppt/slideLayouts/_rels/slideLayout5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5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0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6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1.xml"/></Relationships>
</file>

<file path=ppt/slideLayouts/_rels/slideLayout6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1.xml"/></Relationships>
</file>

<file path=ppt/slideLayouts/_rels/slideLayout6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1.xml"/></Relationships>
</file>

<file path=ppt/slideLayouts/_rels/slideLayout6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1.xml"/></Relationships>
</file>

<file path=ppt/slideLayouts/_rels/slideLayout6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1.xml"/></Relationships>
</file>

<file path=ppt/slideLayouts/_rels/slideLayout6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21.xml"/></Relationships>
</file>

<file path=ppt/slideLayouts/_rels/slideLayout6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6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6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1.xml"/></Relationships>
</file>

<file path=ppt/slideLayouts/_rels/slideLayout6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1.xml"/><Relationship Id="rId4" Type="http://schemas.openxmlformats.org/officeDocument/2006/relationships/image" Target="../media/image32.png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.emf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.emf"/><Relationship Id="rId4" Type="http://schemas.openxmlformats.org/officeDocument/2006/relationships/image" Target="../media/image5.sv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JzfmzTcVUJg" TargetMode="External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.emf"/></Relationships>
</file>

<file path=ppt/slideLayouts/_rels/slideLayout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svg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5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0" y="6603955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2020 HCL Technologies Limited  |  </a:t>
            </a:r>
            <a:r>
              <a:rPr lang="en-US" sz="700" b="0" i="0" kern="1200" err="1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www.hcltechsw.com</a:t>
            </a:r>
            <a:endParaRPr lang="en-US" sz="700" b="0" i="0" kern="12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0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3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0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8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1" y="428093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1145398267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72908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B8FB99-7A13-1843-9D13-D8FD0313D6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7C779FA-9475-A643-AC5E-89D77B9592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21443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466654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72908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11E5BA-6DDA-8646-84DC-5BB95BE38A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7F95A51-534C-9A41-9315-73D333EB67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65437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86F4074-E28A-5346-8B17-6FBB7A5ED09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9FF75B1-D033-C844-965E-25ECFD2097D6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E0861B7-1A55-B34F-825D-D14C079FE149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FBA9806-F267-F84B-B03F-AA4C316F76A6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B4962A-4CEB-9F4D-8F02-FDA33612EF2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4BE9250-9E13-1049-96D8-5445E2356C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483156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60D129-9A5B-C241-AF95-F32A14C21C50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0BB86A3-4F25-354C-A803-D1FC766BE08B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AFBAB440-C07F-8541-B674-578176F91D84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F8E08A8F-62C1-8847-AF62-972D83F3D234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D535-4BB2-7646-8C59-81D327A8B5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8F15E53-499E-8C43-A45A-9CA9CFE389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377157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AC57EED-73A2-5842-B745-CB92FCFA0962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D742927-31E1-EE4A-9A20-30F134CB4D20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5FC23D78-CAC5-8042-94C8-4CFF1893C779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6EA33F20-CB6C-2643-94D8-F8E6F3D4A9D7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2ED1B43-FAAD-D84D-80F7-4D3BBAF3B9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7A13D9-5F0E-FA42-B95F-3212A9AE7CC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69944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77CC2D-52A8-DE45-8F13-A7DBED1DA18A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693276"/>
            <a:ext cx="4290392" cy="5732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693576"/>
            <a:ext cx="4290392" cy="5739194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31DF26C-527E-924A-85B8-9D3049F7A65B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3B423BA-8ABE-7240-8A87-846F26021240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EE06D263-BC51-784A-984B-87E049568C4E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19AA91B-3EEC-8F49-887E-ADF67BF881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C9A7119-AA6C-2C46-A897-052844B164C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556121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DEB3B3-3960-A047-AD1F-8F737C8753B5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107EF41-D2ED-3E4F-B476-6DC6C931C7C4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9997EC0E-5283-314C-BC99-65E5C4B1996A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BCF3051-DC9E-9142-A08F-B6D1590B1E6D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9CFB99-6076-E94F-BBF8-F4AA8082E1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A70D6DF-7722-FC44-9836-9338F8F464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79024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39FE3F-B795-CD4D-866E-2F7E478C9FA0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EA99C-9C31-1A48-B25D-DCD3C17C0513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4FD8EA0-3606-E84D-B909-C9696D0838CA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F285A15A-A73B-3E4A-A976-7BCF86633553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09ADE2-6BA9-6248-BAAD-57236D6B19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0F65A59-206C-1A40-9A99-2F91FC353F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05379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8C1CB1-4A9A-5247-A107-B61D1D4136C0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804E0DC-B313-0F43-9771-18F170580300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D87064F0-468D-AF48-956B-A8BBB2D9AAE2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36D6D831-EA5C-0743-93D2-5BE889721549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4E3BEB-AF5C-4E48-850F-BC0D4533D7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37A1702-3EFF-7449-9188-CDE4BCC721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86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0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0" y="27522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425553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40A4BC0-84A5-0445-9F35-C690E4487A85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0C4E8-53DE-D442-A965-E42FF4EC932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3B13BD1-AB0E-4745-BCD2-4E779F640C91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784723A-C291-0A40-86A3-DEACDC9A0A0A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7BCF12-417D-2A4A-8352-33CFD34F9A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B385099-33C3-B243-B3F2-FD82FEF041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30429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76F293-EA2F-2845-8861-A4EA75CC8F6F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AF06CD-83B4-D549-943F-946C1CA8E7E4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67B23528-AA85-F748-ABD6-4FA095793E24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AF698A7-C7F2-034F-9596-3CBD50D01DC2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 userDrawn="1"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DC17E-4929-2349-8861-08F0EB8ACE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5D7971C-8E9C-9345-8109-8A6FC5402B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67854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6" y="5932781"/>
            <a:ext cx="22405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50120FB1-E60C-1F4F-9E52-04E9437773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</p:spTree>
    <p:extLst>
      <p:ext uri="{BB962C8B-B14F-4D97-AF65-F5344CB8AC3E}">
        <p14:creationId xmlns:p14="http://schemas.microsoft.com/office/powerpoint/2010/main" val="3261362881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67772426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- Image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1B-F979-C84C-AB68-C73F563C98B4}"/>
              </a:ext>
            </a:extLst>
          </p:cNvPr>
          <p:cNvSpPr/>
          <p:nvPr userDrawn="1"/>
        </p:nvSpPr>
        <p:spPr>
          <a:xfrm>
            <a:off x="6449514" y="-1"/>
            <a:ext cx="5742485" cy="6858001"/>
          </a:xfrm>
          <a:prstGeom prst="rect">
            <a:avLst/>
          </a:prstGeom>
          <a:gradFill>
            <a:gsLst>
              <a:gs pos="0">
                <a:srgbClr val="42A5F5"/>
              </a:gs>
              <a:gs pos="100000">
                <a:srgbClr val="1976D2"/>
              </a:gs>
            </a:gsLst>
            <a:lin ang="5400000" scaled="0"/>
          </a:gradFill>
          <a:ln/>
          <a:effectLst>
            <a:outerShdw blurRad="177800" dist="38100" dir="8100000" sx="101000" sy="101000" algn="tr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26" fontAlgn="auto">
              <a:spcBef>
                <a:spcPts val="0"/>
              </a:spcBef>
              <a:spcAft>
                <a:spcPts val="0"/>
              </a:spcAft>
            </a:pPr>
            <a:endParaRPr lang="en-US" sz="2399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78A546-7914-D845-B86E-3A8C4AD54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41552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7684008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938" y="2794701"/>
            <a:ext cx="4916274" cy="380153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52317" y="609589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65956" y="3033334"/>
            <a:ext cx="4383798" cy="2328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DD4BF-E3CE-3D46-B9CB-FBF9B81EA6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1116236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822221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-Inner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53732-7FFF-4D48-8CFA-731B81416D0A}"/>
              </a:ext>
            </a:extLst>
          </p:cNvPr>
          <p:cNvSpPr>
            <a:spLocks/>
          </p:cNvSpPr>
          <p:nvPr userDrawn="1"/>
        </p:nvSpPr>
        <p:spPr>
          <a:xfrm>
            <a:off x="119799" y="6552345"/>
            <a:ext cx="3077124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F26795-D4AD-6A4C-AE41-5A3BF4A68C0D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C817F2-E2AF-9447-BD82-6740A42A3194}"/>
              </a:ext>
            </a:extLst>
          </p:cNvPr>
          <p:cNvCxnSpPr/>
          <p:nvPr userDrawn="1"/>
        </p:nvCxnSpPr>
        <p:spPr>
          <a:xfrm>
            <a:off x="9804387" y="6548018"/>
            <a:ext cx="0" cy="2130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832269B-8264-1A42-81C0-C945A7AD9886}"/>
              </a:ext>
            </a:extLst>
          </p:cNvPr>
          <p:cNvSpPr txBox="1">
            <a:spLocks/>
          </p:cNvSpPr>
          <p:nvPr userDrawn="1"/>
        </p:nvSpPr>
        <p:spPr>
          <a:xfrm>
            <a:off x="6936218" y="64701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FA851-362F-AD48-8476-DF854FF1A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3139" y="6548016"/>
            <a:ext cx="1794490" cy="2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02387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772579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n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5F8C0-3A59-214B-83D8-F6DF185056BF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22662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07336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3A11-23C7-4C08-A35D-4CD48C21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9E41-3478-4CFE-A180-3482B088D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78A2A-9993-49CD-8F2E-D31D261D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3E14-F091-4797-9463-CE443AEB53BC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C339-831C-49F0-AD71-319F7046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C2F6-1D08-4A4B-9564-86540480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4471-CD20-4C40-8B6A-8EF727D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68150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97025468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0" y="6603955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0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3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5711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0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4" y="0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74290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08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0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2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4" y="188599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4" y="459409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03557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3" y="1474408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365340304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5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2" y="173225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5" y="466637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6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29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0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29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29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4041056216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7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7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7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14800165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7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0" i="0">
                <a:latin typeface="Gotham Book" panose="02000604040000020004" pitchFamily="2" charset="0"/>
              </a:rPr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260664956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3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6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456219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63744918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0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8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4" y="1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328710760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632710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8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1" y="428093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20435644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59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59" y="2722362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0" y="2722362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2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3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2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061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0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0" y="27522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771363169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798173752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59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59" y="2722362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0" y="2722362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2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3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2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210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1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1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</p:spTree>
    <p:extLst>
      <p:ext uri="{BB962C8B-B14F-4D97-AF65-F5344CB8AC3E}">
        <p14:creationId xmlns:p14="http://schemas.microsoft.com/office/powerpoint/2010/main" val="4213780251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8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0" y="4054475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0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202990417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1" y="0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299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3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14631016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44329742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255037861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672208083"/>
      </p:ext>
    </p:extLst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7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0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3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699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2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5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4086167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1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1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</p:spTree>
    <p:extLst>
      <p:ext uri="{BB962C8B-B14F-4D97-AF65-F5344CB8AC3E}">
        <p14:creationId xmlns:p14="http://schemas.microsoft.com/office/powerpoint/2010/main" val="3407028291"/>
      </p:ext>
    </p:extLst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2" y="1106579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1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042166171"/>
      </p:ext>
    </p:extLst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2" y="1106579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1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311520221"/>
      </p:ext>
    </p:extLst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5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3" y="1597039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3" y="2017169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89" y="1217626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0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0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3" y="39763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3" y="43964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89" y="35969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2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957841141"/>
      </p:ext>
    </p:extLst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451875"/>
            <a:ext cx="4290392" cy="5973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451875"/>
            <a:ext cx="4290392" cy="59808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851409887"/>
      </p:ext>
    </p:extLst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085466119"/>
      </p:ext>
    </p:extLst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2" y="0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079355317"/>
      </p:ext>
    </p:extLst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8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7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7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0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95795796"/>
      </p:ext>
    </p:extLst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380377804"/>
      </p:ext>
    </p:extLst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76870894"/>
      </p:ext>
    </p:extLst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170181" y="1540878"/>
            <a:ext cx="3851638" cy="588233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7" y="3362193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77009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</p:spTree>
    <p:extLst>
      <p:ext uri="{BB962C8B-B14F-4D97-AF65-F5344CB8AC3E}">
        <p14:creationId xmlns:p14="http://schemas.microsoft.com/office/powerpoint/2010/main" val="39535771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8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0" y="4054475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0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1578986631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695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2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41171" y="635886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164A6-DB33-624D-AF9B-81B1D23ED5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6198" y="6492875"/>
            <a:ext cx="1712004" cy="16567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979117-3CE9-7F41-864C-52F56DF62157}"/>
              </a:ext>
            </a:extLst>
          </p:cNvPr>
          <p:cNvGrpSpPr/>
          <p:nvPr userDrawn="1"/>
        </p:nvGrpSpPr>
        <p:grpSpPr>
          <a:xfrm>
            <a:off x="90284" y="5891625"/>
            <a:ext cx="657922" cy="684088"/>
            <a:chOff x="0" y="5974464"/>
            <a:chExt cx="901960" cy="8835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4CEBB-DC7E-2141-BD0F-A4562175A1DF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6B49EF4-7A02-C049-927D-2C4A833D9326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00B6B88-E288-F64B-8F67-08AD64922600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53640125"/>
      </p:ext>
    </p:extLst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22066" y="1"/>
            <a:ext cx="5269935" cy="6850313"/>
          </a:xfrm>
          <a:custGeom>
            <a:avLst/>
            <a:gdLst>
              <a:gd name="connsiteX0" fmla="*/ 4265663 w 10541243"/>
              <a:gd name="connsiteY0" fmla="*/ 9777141 h 13700625"/>
              <a:gd name="connsiteX1" fmla="*/ 10541239 w 10541243"/>
              <a:gd name="connsiteY1" fmla="*/ 9777141 h 13700625"/>
              <a:gd name="connsiteX2" fmla="*/ 10541239 w 10541243"/>
              <a:gd name="connsiteY2" fmla="*/ 13700625 h 13700625"/>
              <a:gd name="connsiteX3" fmla="*/ 2654411 w 10541243"/>
              <a:gd name="connsiteY3" fmla="*/ 13700625 h 13700625"/>
              <a:gd name="connsiteX4" fmla="*/ 2451761 w 10541243"/>
              <a:gd name="connsiteY4" fmla="*/ 3498243 h 13700625"/>
              <a:gd name="connsiteX5" fmla="*/ 10541243 w 10541243"/>
              <a:gd name="connsiteY5" fmla="*/ 3498243 h 13700625"/>
              <a:gd name="connsiteX6" fmla="*/ 10541243 w 10541243"/>
              <a:gd name="connsiteY6" fmla="*/ 9494757 h 13700625"/>
              <a:gd name="connsiteX7" fmla="*/ 8341967 w 10541243"/>
              <a:gd name="connsiteY7" fmla="*/ 9494757 h 13700625"/>
              <a:gd name="connsiteX8" fmla="*/ 0 w 10541243"/>
              <a:gd name="connsiteY8" fmla="*/ 9494757 h 13700625"/>
              <a:gd name="connsiteX9" fmla="*/ 5232415 w 10541243"/>
              <a:gd name="connsiteY9" fmla="*/ 0 h 13700625"/>
              <a:gd name="connsiteX10" fmla="*/ 10541239 w 10541243"/>
              <a:gd name="connsiteY10" fmla="*/ 0 h 13700625"/>
              <a:gd name="connsiteX11" fmla="*/ 10541239 w 10541243"/>
              <a:gd name="connsiteY11" fmla="*/ 3205895 h 13700625"/>
              <a:gd name="connsiteX12" fmla="*/ 2594613 w 10541243"/>
              <a:gd name="connsiteY12" fmla="*/ 3205895 h 13700625"/>
              <a:gd name="connsiteX13" fmla="*/ 3441763 w 10541243"/>
              <a:gd name="connsiteY13" fmla="*/ 1634507 h 13700625"/>
              <a:gd name="connsiteX14" fmla="*/ 4352039 w 10541243"/>
              <a:gd name="connsiteY14" fmla="*/ 1634507 h 1370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541243" h="13700625">
                <a:moveTo>
                  <a:pt x="4265663" y="9777141"/>
                </a:moveTo>
                <a:lnTo>
                  <a:pt x="10541239" y="9777141"/>
                </a:lnTo>
                <a:lnTo>
                  <a:pt x="10541239" y="13700625"/>
                </a:lnTo>
                <a:lnTo>
                  <a:pt x="2654411" y="13700625"/>
                </a:lnTo>
                <a:close/>
                <a:moveTo>
                  <a:pt x="2451761" y="3498243"/>
                </a:moveTo>
                <a:lnTo>
                  <a:pt x="10541243" y="3498243"/>
                </a:lnTo>
                <a:lnTo>
                  <a:pt x="10541243" y="9494757"/>
                </a:lnTo>
                <a:lnTo>
                  <a:pt x="8341967" y="9494757"/>
                </a:lnTo>
                <a:lnTo>
                  <a:pt x="0" y="9494757"/>
                </a:lnTo>
                <a:close/>
                <a:moveTo>
                  <a:pt x="5232415" y="0"/>
                </a:moveTo>
                <a:lnTo>
                  <a:pt x="10541239" y="0"/>
                </a:lnTo>
                <a:lnTo>
                  <a:pt x="10541239" y="3205895"/>
                </a:lnTo>
                <a:lnTo>
                  <a:pt x="2594613" y="3205895"/>
                </a:lnTo>
                <a:lnTo>
                  <a:pt x="3441763" y="1634507"/>
                </a:lnTo>
                <a:lnTo>
                  <a:pt x="4352039" y="1634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2143-C61A-2047-B0F1-AD1E92C1787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82A7BA1-97C6-6F4B-9535-4F0C71A3AF7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18EC18-A444-1748-AD08-E43EDC37DAB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A5DAF5F-F93D-D247-9684-0DD5FAD41876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2A4858CF-A686-0E46-92B1-8CE2F36CBD5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E8EE08FE-1E40-5D45-B44E-D7EC1985F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997673" y="6511679"/>
            <a:ext cx="1905000" cy="2897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5C5CC5-AC99-C74B-9D20-4C19C232AEB8}"/>
              </a:ext>
            </a:extLst>
          </p:cNvPr>
          <p:cNvSpPr>
            <a:spLocks/>
          </p:cNvSpPr>
          <p:nvPr userDrawn="1"/>
        </p:nvSpPr>
        <p:spPr>
          <a:xfrm>
            <a:off x="4025859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63871A00-4B3B-974B-AF0B-C59A71985D12}"/>
              </a:ext>
            </a:extLst>
          </p:cNvPr>
          <p:cNvSpPr>
            <a:spLocks/>
          </p:cNvSpPr>
          <p:nvPr userDrawn="1"/>
        </p:nvSpPr>
        <p:spPr bwMode="auto">
          <a:xfrm>
            <a:off x="7114727" y="447"/>
            <a:ext cx="2253798" cy="1602738"/>
          </a:xfrm>
          <a:custGeom>
            <a:avLst/>
            <a:gdLst>
              <a:gd name="T0" fmla="*/ 1357 w 1357"/>
              <a:gd name="T1" fmla="*/ 0 h 965"/>
              <a:gd name="T2" fmla="*/ 518 w 1357"/>
              <a:gd name="T3" fmla="*/ 0 h 965"/>
              <a:gd name="T4" fmla="*/ 0 w 1357"/>
              <a:gd name="T5" fmla="*/ 965 h 965"/>
              <a:gd name="T6" fmla="*/ 565 w 1357"/>
              <a:gd name="T7" fmla="*/ 965 h 965"/>
              <a:gd name="T8" fmla="*/ 851 w 1357"/>
              <a:gd name="T9" fmla="*/ 433 h 965"/>
              <a:gd name="T10" fmla="*/ 1125 w 1357"/>
              <a:gd name="T11" fmla="*/ 433 h 965"/>
              <a:gd name="T12" fmla="*/ 1357 w 1357"/>
              <a:gd name="T13" fmla="*/ 0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7" h="965">
                <a:moveTo>
                  <a:pt x="1357" y="0"/>
                </a:moveTo>
                <a:lnTo>
                  <a:pt x="518" y="0"/>
                </a:lnTo>
                <a:lnTo>
                  <a:pt x="0" y="965"/>
                </a:lnTo>
                <a:lnTo>
                  <a:pt x="565" y="965"/>
                </a:lnTo>
                <a:lnTo>
                  <a:pt x="851" y="433"/>
                </a:lnTo>
                <a:lnTo>
                  <a:pt x="1125" y="433"/>
                </a:lnTo>
                <a:lnTo>
                  <a:pt x="1357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1A2E7B4-686D-5048-9B8B-D3D1BD7C8D20}"/>
              </a:ext>
            </a:extLst>
          </p:cNvPr>
          <p:cNvSpPr>
            <a:spLocks/>
          </p:cNvSpPr>
          <p:nvPr userDrawn="1"/>
        </p:nvSpPr>
        <p:spPr bwMode="auto">
          <a:xfrm>
            <a:off x="5096772" y="3121218"/>
            <a:ext cx="3788440" cy="2994546"/>
          </a:xfrm>
          <a:custGeom>
            <a:avLst/>
            <a:gdLst>
              <a:gd name="T0" fmla="*/ 837 w 2281"/>
              <a:gd name="T1" fmla="*/ 7 h 1803"/>
              <a:gd name="T2" fmla="*/ 0 w 2281"/>
              <a:gd name="T3" fmla="*/ 1803 h 1803"/>
              <a:gd name="T4" fmla="*/ 1979 w 2281"/>
              <a:gd name="T5" fmla="*/ 1803 h 1803"/>
              <a:gd name="T6" fmla="*/ 2281 w 2281"/>
              <a:gd name="T7" fmla="*/ 1064 h 1803"/>
              <a:gd name="T8" fmla="*/ 972 w 2281"/>
              <a:gd name="T9" fmla="*/ 1064 h 1803"/>
              <a:gd name="T10" fmla="*/ 1409 w 2281"/>
              <a:gd name="T11" fmla="*/ 0 h 1803"/>
              <a:gd name="T12" fmla="*/ 837 w 2281"/>
              <a:gd name="T13" fmla="*/ 7 h 1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81" h="1803">
                <a:moveTo>
                  <a:pt x="837" y="7"/>
                </a:moveTo>
                <a:lnTo>
                  <a:pt x="0" y="1803"/>
                </a:lnTo>
                <a:lnTo>
                  <a:pt x="1979" y="1803"/>
                </a:lnTo>
                <a:lnTo>
                  <a:pt x="2281" y="1064"/>
                </a:lnTo>
                <a:lnTo>
                  <a:pt x="972" y="1064"/>
                </a:lnTo>
                <a:lnTo>
                  <a:pt x="1409" y="0"/>
                </a:lnTo>
                <a:lnTo>
                  <a:pt x="837" y="7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86C74738-23E8-BD4E-B71D-626B3067D74F}"/>
              </a:ext>
            </a:extLst>
          </p:cNvPr>
          <p:cNvSpPr>
            <a:spLocks/>
          </p:cNvSpPr>
          <p:nvPr userDrawn="1"/>
        </p:nvSpPr>
        <p:spPr bwMode="auto">
          <a:xfrm>
            <a:off x="7558178" y="6240328"/>
            <a:ext cx="750712" cy="609539"/>
          </a:xfrm>
          <a:custGeom>
            <a:avLst/>
            <a:gdLst>
              <a:gd name="T0" fmla="*/ 452 w 452"/>
              <a:gd name="T1" fmla="*/ 0 h 367"/>
              <a:gd name="T2" fmla="*/ 286 w 452"/>
              <a:gd name="T3" fmla="*/ 367 h 367"/>
              <a:gd name="T4" fmla="*/ 0 w 452"/>
              <a:gd name="T5" fmla="*/ 0 h 367"/>
              <a:gd name="T6" fmla="*/ 452 w 452"/>
              <a:gd name="T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2" h="367">
                <a:moveTo>
                  <a:pt x="452" y="0"/>
                </a:moveTo>
                <a:lnTo>
                  <a:pt x="286" y="367"/>
                </a:lnTo>
                <a:lnTo>
                  <a:pt x="0" y="0"/>
                </a:lnTo>
                <a:lnTo>
                  <a:pt x="452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1E62D2A1-4122-F04F-9995-FA4A74D6EB84}"/>
              </a:ext>
            </a:extLst>
          </p:cNvPr>
          <p:cNvSpPr>
            <a:spLocks/>
          </p:cNvSpPr>
          <p:nvPr userDrawn="1"/>
        </p:nvSpPr>
        <p:spPr bwMode="auto">
          <a:xfrm>
            <a:off x="5799319" y="2338948"/>
            <a:ext cx="920121" cy="652722"/>
          </a:xfrm>
          <a:custGeom>
            <a:avLst/>
            <a:gdLst>
              <a:gd name="T0" fmla="*/ 367 w 554"/>
              <a:gd name="T1" fmla="*/ 393 h 393"/>
              <a:gd name="T2" fmla="*/ 554 w 554"/>
              <a:gd name="T3" fmla="*/ 0 h 393"/>
              <a:gd name="T4" fmla="*/ 171 w 554"/>
              <a:gd name="T5" fmla="*/ 5 h 393"/>
              <a:gd name="T6" fmla="*/ 0 w 554"/>
              <a:gd name="T7" fmla="*/ 390 h 393"/>
              <a:gd name="T8" fmla="*/ 367 w 554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393">
                <a:moveTo>
                  <a:pt x="367" y="393"/>
                </a:moveTo>
                <a:lnTo>
                  <a:pt x="554" y="0"/>
                </a:lnTo>
                <a:lnTo>
                  <a:pt x="171" y="5"/>
                </a:lnTo>
                <a:lnTo>
                  <a:pt x="0" y="390"/>
                </a:lnTo>
                <a:lnTo>
                  <a:pt x="367" y="3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00C8810C-DABC-C34D-9E05-18A11734AD7D}"/>
              </a:ext>
            </a:extLst>
          </p:cNvPr>
          <p:cNvSpPr>
            <a:spLocks/>
          </p:cNvSpPr>
          <p:nvPr userDrawn="1"/>
        </p:nvSpPr>
        <p:spPr bwMode="auto">
          <a:xfrm>
            <a:off x="5395728" y="1631419"/>
            <a:ext cx="915139" cy="652722"/>
          </a:xfrm>
          <a:custGeom>
            <a:avLst/>
            <a:gdLst>
              <a:gd name="T0" fmla="*/ 366 w 551"/>
              <a:gd name="T1" fmla="*/ 393 h 393"/>
              <a:gd name="T2" fmla="*/ 551 w 551"/>
              <a:gd name="T3" fmla="*/ 0 h 393"/>
              <a:gd name="T4" fmla="*/ 170 w 551"/>
              <a:gd name="T5" fmla="*/ 5 h 393"/>
              <a:gd name="T6" fmla="*/ 0 w 551"/>
              <a:gd name="T7" fmla="*/ 393 h 393"/>
              <a:gd name="T8" fmla="*/ 366 w 551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1" h="393">
                <a:moveTo>
                  <a:pt x="366" y="393"/>
                </a:moveTo>
                <a:lnTo>
                  <a:pt x="551" y="0"/>
                </a:lnTo>
                <a:lnTo>
                  <a:pt x="170" y="5"/>
                </a:lnTo>
                <a:lnTo>
                  <a:pt x="0" y="393"/>
                </a:lnTo>
                <a:lnTo>
                  <a:pt x="366" y="3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C3852BF-A26E-A642-99E6-CC145E7A5F4E}"/>
              </a:ext>
            </a:extLst>
          </p:cNvPr>
          <p:cNvSpPr>
            <a:spLocks/>
          </p:cNvSpPr>
          <p:nvPr userDrawn="1"/>
        </p:nvSpPr>
        <p:spPr bwMode="auto">
          <a:xfrm>
            <a:off x="6428788" y="679742"/>
            <a:ext cx="1056312" cy="911817"/>
          </a:xfrm>
          <a:custGeom>
            <a:avLst/>
            <a:gdLst>
              <a:gd name="T0" fmla="*/ 347 w 636"/>
              <a:gd name="T1" fmla="*/ 549 h 549"/>
              <a:gd name="T2" fmla="*/ 636 w 636"/>
              <a:gd name="T3" fmla="*/ 0 h 549"/>
              <a:gd name="T4" fmla="*/ 264 w 636"/>
              <a:gd name="T5" fmla="*/ 0 h 549"/>
              <a:gd name="T6" fmla="*/ 0 w 636"/>
              <a:gd name="T7" fmla="*/ 528 h 549"/>
              <a:gd name="T8" fmla="*/ 347 w 636"/>
              <a:gd name="T9" fmla="*/ 549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6" h="549">
                <a:moveTo>
                  <a:pt x="347" y="549"/>
                </a:moveTo>
                <a:lnTo>
                  <a:pt x="636" y="0"/>
                </a:lnTo>
                <a:lnTo>
                  <a:pt x="264" y="0"/>
                </a:lnTo>
                <a:lnTo>
                  <a:pt x="0" y="528"/>
                </a:lnTo>
                <a:lnTo>
                  <a:pt x="347" y="549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F4C1AD61-89FA-A04E-BCB6-68CAE231E8BF}"/>
              </a:ext>
            </a:extLst>
          </p:cNvPr>
          <p:cNvSpPr>
            <a:spLocks/>
          </p:cNvSpPr>
          <p:nvPr userDrawn="1"/>
        </p:nvSpPr>
        <p:spPr bwMode="auto">
          <a:xfrm>
            <a:off x="5101755" y="3349656"/>
            <a:ext cx="561373" cy="396948"/>
          </a:xfrm>
          <a:custGeom>
            <a:avLst/>
            <a:gdLst>
              <a:gd name="T0" fmla="*/ 224 w 338"/>
              <a:gd name="T1" fmla="*/ 239 h 239"/>
              <a:gd name="T2" fmla="*/ 338 w 338"/>
              <a:gd name="T3" fmla="*/ 7 h 239"/>
              <a:gd name="T4" fmla="*/ 94 w 338"/>
              <a:gd name="T5" fmla="*/ 0 h 239"/>
              <a:gd name="T6" fmla="*/ 0 w 338"/>
              <a:gd name="T7" fmla="*/ 239 h 239"/>
              <a:gd name="T8" fmla="*/ 224 w 338"/>
              <a:gd name="T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239">
                <a:moveTo>
                  <a:pt x="224" y="239"/>
                </a:moveTo>
                <a:lnTo>
                  <a:pt x="338" y="7"/>
                </a:lnTo>
                <a:lnTo>
                  <a:pt x="94" y="0"/>
                </a:lnTo>
                <a:lnTo>
                  <a:pt x="0" y="239"/>
                </a:lnTo>
                <a:lnTo>
                  <a:pt x="224" y="239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1822690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BE3F9-F066-E14F-AA76-848833F64B12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493861"/>
      </p:ext>
    </p:extLst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7344183"/>
      </p:ext>
    </p:extLst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0" y="6603955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0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3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83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0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4" y="0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792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08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0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2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4" y="188599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4" y="459409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03557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3" y="1474408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403669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5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2" y="173225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5" y="466637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6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29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0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29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29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5786205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7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7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7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4169984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7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0" i="0">
                <a:latin typeface="Gotham Book" panose="02000604040000020004" pitchFamily="2" charset="0"/>
              </a:rPr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4012846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1" y="0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299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3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7931474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3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6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456219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933471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0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8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4" y="1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4493703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379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8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1" y="428093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39752370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0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0" y="27522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5492658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408961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59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59" y="2722362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0" y="2722362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2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3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2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91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1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1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</p:spTree>
    <p:extLst>
      <p:ext uri="{BB962C8B-B14F-4D97-AF65-F5344CB8AC3E}">
        <p14:creationId xmlns:p14="http://schemas.microsoft.com/office/powerpoint/2010/main" val="112373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8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0" y="4054475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0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3822154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1" y="0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299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3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664173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1364359138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1346168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47691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16252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7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0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3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699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2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5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905973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2" y="1106579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1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585864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5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3" y="1597039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3" y="2017169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89" y="1217626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0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0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3" y="39763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3" y="43964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89" y="35969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2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011286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451875"/>
            <a:ext cx="4290392" cy="5973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451875"/>
            <a:ext cx="4290392" cy="59808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3000244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634297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2" y="0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9746335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8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7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7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0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6277003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4365245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928335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303465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0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4" y="5859674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2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5" y="823248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7" y="2644563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5" y="5893533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42091626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426721"/>
            <a:ext cx="11519296" cy="369332"/>
          </a:xfrm>
        </p:spPr>
        <p:txBody>
          <a:bodyPr/>
          <a:lstStyle>
            <a:lvl1pPr>
              <a:defRPr sz="2667" b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Rectangle 52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lnSpc>
                <a:spcPct val="100000"/>
              </a:lnSpc>
              <a:defRPr sz="1333" smtClean="0">
                <a:solidFill>
                  <a:schemeClr val="tx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pPr>
              <a:defRPr/>
            </a:pPr>
            <a:fld id="{D29F62C2-06F1-4256-8BEA-AE6C66652B7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EBC639-2AED-EA43-88ED-E2FE148CCE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52903" y="0"/>
            <a:ext cx="989848" cy="1044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49092"/>
      </p:ext>
    </p:extLst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1804001"/>
      </p:ext>
    </p:extLst>
  </p:cSld>
  <p:clrMapOvr>
    <a:masterClrMapping/>
  </p:clrMapOvr>
  <p:transition/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n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5F8C0-3A59-214B-83D8-F6DF185056BF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2817438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4328" y="6569968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187442"/>
      </p:ext>
    </p:extLst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sz="quarter" idx="16"/>
          </p:nvPr>
        </p:nvSpPr>
        <p:spPr>
          <a:xfrm>
            <a:off x="241303" y="1252728"/>
            <a:ext cx="11664951" cy="46208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843" y="182880"/>
            <a:ext cx="11643359" cy="397032"/>
          </a:xfrm>
        </p:spPr>
        <p:txBody>
          <a:bodyPr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969075"/>
      </p:ext>
    </p:extLst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7952" y="975361"/>
            <a:ext cx="11519296" cy="373821"/>
          </a:xfrm>
        </p:spPr>
        <p:txBody>
          <a:bodyPr/>
          <a:lstStyle>
            <a:lvl1pPr>
              <a:defRPr sz="2650" b="0" i="0">
                <a:solidFill>
                  <a:schemeClr val="accent1"/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952" y="1828800"/>
            <a:ext cx="11494912" cy="3611880"/>
          </a:xfrm>
        </p:spPr>
        <p:txBody>
          <a:bodyPr/>
          <a:lstStyle>
            <a:lvl1pPr marL="175680" indent="-175680">
              <a:spcBef>
                <a:spcPts val="600"/>
              </a:spcBef>
              <a:spcAft>
                <a:spcPts val="0"/>
              </a:spcAft>
              <a:buClrTx/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  <a:lvl2pPr marL="404274" indent="-169329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 sz="2200" b="0" i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2pPr>
            <a:lvl3pPr>
              <a:defRPr sz="1850" b="0" i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3pPr>
            <a:lvl4pPr>
              <a:defRPr sz="1600" b="0" i="0" baseline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4pPr>
            <a:lvl5pPr>
              <a:defRPr sz="1350" b="0" i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2"/>
          <p:cNvSpPr>
            <a:spLocks noGrp="1" noChangeArrowheads="1"/>
          </p:cNvSpPr>
          <p:nvPr>
            <p:ph type="sldNum" sz="quarter" idx="10"/>
          </p:nvPr>
        </p:nvSpPr>
        <p:spPr>
          <a:xfrm>
            <a:off x="416381" y="6504518"/>
            <a:ext cx="2832100" cy="146050"/>
          </a:xfrm>
        </p:spPr>
        <p:txBody>
          <a:bodyPr/>
          <a:lstStyle>
            <a:lvl1pPr>
              <a:lnSpc>
                <a:spcPct val="100000"/>
              </a:lnSpc>
              <a:defRPr sz="1350" b="0" i="0" smtClean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defRPr>
            </a:lvl1pPr>
          </a:lstStyle>
          <a:p>
            <a:pPr>
              <a:defRPr/>
            </a:pPr>
            <a:fld id="{75EE7AE1-7A2C-405D-9BD1-A0A8E1A49208}" type="slidenum">
              <a:rPr lang="en-US">
                <a:solidFill>
                  <a:srgbClr val="323232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323232"/>
              </a:solidFill>
            </a:endParaRPr>
          </a:p>
        </p:txBody>
      </p:sp>
      <p:sp>
        <p:nvSpPr>
          <p:cNvPr id="8" name="TextBox 7"/>
          <p:cNvSpPr txBox="1"/>
          <p:nvPr userDrawn="1"/>
        </p:nvSpPr>
        <p:spPr>
          <a:xfrm>
            <a:off x="276785" y="205797"/>
            <a:ext cx="5065355" cy="407802"/>
          </a:xfrm>
          <a:prstGeom prst="rect">
            <a:avLst/>
          </a:prstGeom>
          <a:noFill/>
        </p:spPr>
        <p:txBody>
          <a:bodyPr wrap="none" lIns="121917" tIns="60959" rIns="121917" bIns="60959" rtlCol="0">
            <a:spAutoFit/>
          </a:bodyPr>
          <a:lstStyle/>
          <a:p>
            <a:pPr algn="l" defTabSz="457200" eaLnBrk="0" fontAlgn="base">
              <a:spcBef>
                <a:spcPct val="0"/>
              </a:spcBef>
              <a:spcAft>
                <a:spcPct val="0"/>
              </a:spcAft>
            </a:pPr>
            <a:r>
              <a:rPr lang="en-US" sz="1850" kern="1200">
                <a:solidFill>
                  <a:srgbClr val="32323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IBM </a:t>
            </a:r>
            <a:r>
              <a:rPr lang="en-US" sz="1850" b="1" kern="1200">
                <a:solidFill>
                  <a:srgbClr val="323232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Performance and Programmatic Marketing</a:t>
            </a:r>
          </a:p>
        </p:txBody>
      </p:sp>
    </p:spTree>
    <p:extLst>
      <p:ext uri="{BB962C8B-B14F-4D97-AF65-F5344CB8AC3E}">
        <p14:creationId xmlns:p14="http://schemas.microsoft.com/office/powerpoint/2010/main" val="3082657027"/>
      </p:ext>
    </p:extLst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1" y="6603957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4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066891"/>
      </p:ext>
    </p:extLst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1"/>
            <a:ext cx="12191999" cy="498678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868053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8651435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2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64D5E3-C2BF-654C-8566-38C2A437F7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39068"/>
      </p:ext>
    </p:extLst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10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603559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1544AB-025B-034B-958C-C92C2C06E1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32803"/>
      </p:ext>
    </p:extLst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7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30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472562-C661-A248-8DF1-BFA590268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59984"/>
      </p:ext>
    </p:extLst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6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9E5675-B40C-8B49-9BCC-F755A460D7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74561"/>
      </p:ext>
    </p:extLst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962160-FF73-294A-95E0-C3395D5D5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69230"/>
      </p:ext>
    </p:extLst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4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7F200-E061-BA4B-8B6A-D5BEEC753776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CD56F5-D2F4-4D40-BD5B-97489BF4B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746635"/>
      </p:ext>
    </p:extLst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1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9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3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F5E8B-66EB-2C4F-A40D-17C35E092B20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5E83C7-AFD5-1B4C-A132-8FEC332DE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94663"/>
      </p:ext>
    </p:extLst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1999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655135"/>
      </p:ext>
    </p:extLst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903947"/>
      </p:ext>
    </p:extLst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31101339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0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4" y="0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21899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7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0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3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699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2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5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991213"/>
      </p:ext>
    </p:extLst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531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2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1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27E143-8623-274B-B99B-85BBC055C1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894480-E5FC-E146-877D-B319DAEAFA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745729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AB40CD1-BF90-5B4C-82B2-6F9891237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181381"/>
      </p:ext>
    </p:extLst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6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1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60" y="2722363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1" y="2722363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3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4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3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9880F3A-0E40-854F-8CE0-FFA43DBC9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053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2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2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7F2EA0-92D5-994C-8A9E-AAE22F2B10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904724"/>
      </p:ext>
    </p:extLst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9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1" y="4054477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2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4218649037"/>
      </p:ext>
    </p:extLst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300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5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00E9DA-CAE3-5540-A932-48075FE37E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980406"/>
      </p:ext>
    </p:extLst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2913886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00E9DA-CAE3-5540-A932-48075FE37E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C7327E-8DE1-A542-B0BB-5B9EAA458B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403792"/>
      </p:ext>
    </p:extLst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3069772"/>
            <a:ext cx="12192000" cy="3788229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259380"/>
      </p:ext>
    </p:extLst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spcBef>
                <a:spcPts val="1200"/>
              </a:spcBef>
              <a:defRPr sz="39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527CBC2-1933-A44F-AF02-F606E8C1B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50925"/>
      </p:ext>
    </p:extLst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6353-7900-B04F-AD84-DD4A17CDBD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05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2" y="1106579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1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744216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A9DD36-9D04-624B-B163-AE4D517ABA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271118"/>
      </p:ext>
    </p:extLst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786093-9AF8-CC4E-84E6-96C10A92DB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460251"/>
      </p:ext>
    </p:extLst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9775E-BC98-C44E-BFE8-1F70073AE6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36548"/>
      </p:ext>
    </p:extLst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D92A0-CCDC-0248-963E-A766B015FA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84460"/>
      </p:ext>
    </p:extLst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693277"/>
            <a:ext cx="4290392" cy="5732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693576"/>
            <a:ext cx="4290392" cy="5739194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AF691-BAE1-3F46-A600-99E2C90C73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340436"/>
      </p:ext>
    </p:extLst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5B8F1-43D0-CF4E-82AA-07C86C0695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12473"/>
      </p:ext>
    </p:extLst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360B8C-55DC-3E41-BD9D-E1CF98B20B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94811DB-FCD6-8742-ACAF-809751C99B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741883"/>
      </p:ext>
    </p:extLst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BAAC9D-9998-6044-8D89-4704B7C5B8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44772"/>
      </p:ext>
    </p:extLst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682920-301A-9149-BC16-550E2E60ED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486130"/>
      </p:ext>
    </p:extLst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83BBE-F802-8F41-A0AC-7F10CB1E83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42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2" y="1106579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1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4663290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563323" y="5932782"/>
            <a:ext cx="178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3061388438"/>
      </p:ext>
    </p:extLst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F847AE-7188-E04D-BE18-EFE7FF12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2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056054219"/>
      </p:ext>
    </p:extLst>
  </p:cSld>
  <p:clrMapOvr>
    <a:masterClrMapping/>
  </p:clrMapOvr>
  <p:transition/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32E71-1311-4176-8469-BDFE5621A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" y="0"/>
            <a:ext cx="1218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653268"/>
      </p:ext>
    </p:extLst>
  </p:cSld>
  <p:clrMapOvr>
    <a:masterClrMapping/>
  </p:clrMapOvr>
  <p:transition/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2DA68F-6AF8-9A45-8F33-83CF9A2D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3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530495068"/>
      </p:ext>
    </p:extLst>
  </p:cSld>
  <p:clrMapOvr>
    <a:masterClrMapping/>
  </p:clrMapOvr>
  <p:transition/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</p:spTree>
    <p:extLst>
      <p:ext uri="{BB962C8B-B14F-4D97-AF65-F5344CB8AC3E}">
        <p14:creationId xmlns:p14="http://schemas.microsoft.com/office/powerpoint/2010/main" val="1988770490"/>
      </p:ext>
    </p:extLst>
  </p:cSld>
  <p:clrMapOvr>
    <a:masterClrMapping/>
  </p:clrMapOvr>
  <p:transition/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3366822167"/>
      </p:ext>
    </p:extLst>
  </p:cSld>
  <p:clrMapOvr>
    <a:masterClrMapping/>
  </p:clrMapOvr>
  <p:transition/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42D51D-BCF6-954B-B8E3-093614D24A07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99C37-EA8D-0C47-A608-5FBEE01BBF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444674-732D-4E41-AD40-60A336FF84E2}"/>
              </a:ext>
            </a:extLst>
          </p:cNvPr>
          <p:cNvSpPr>
            <a:spLocks/>
          </p:cNvSpPr>
          <p:nvPr userDrawn="1"/>
        </p:nvSpPr>
        <p:spPr>
          <a:xfrm>
            <a:off x="8535852" y="6603959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83034-CC50-FB45-8FB2-05F8485C3BB2}"/>
              </a:ext>
            </a:extLst>
          </p:cNvPr>
          <p:cNvCxnSpPr/>
          <p:nvPr userDrawn="1"/>
        </p:nvCxnSpPr>
        <p:spPr>
          <a:xfrm>
            <a:off x="8738912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39AA1D2-8B7E-6A4F-BDCD-8D2215F528AE}"/>
              </a:ext>
            </a:extLst>
          </p:cNvPr>
          <p:cNvSpPr/>
          <p:nvPr userDrawn="1"/>
        </p:nvSpPr>
        <p:spPr>
          <a:xfrm rot="2701197">
            <a:off x="-932387" y="1086601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CA44DF9-17A7-5A48-A67F-93C2D3862F7A}"/>
              </a:ext>
            </a:extLst>
          </p:cNvPr>
          <p:cNvSpPr/>
          <p:nvPr userDrawn="1"/>
        </p:nvSpPr>
        <p:spPr>
          <a:xfrm rot="2325464">
            <a:off x="-681469" y="1623567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2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6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2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9F8CB-C7E5-5445-B6D0-915CD2A213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05686"/>
      </p:ext>
    </p:extLst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42D51D-BCF6-954B-B8E3-093614D24A07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B39AA1D2-8B7E-6A4F-BDCD-8D2215F528AE}"/>
              </a:ext>
            </a:extLst>
          </p:cNvPr>
          <p:cNvSpPr/>
          <p:nvPr userDrawn="1"/>
        </p:nvSpPr>
        <p:spPr>
          <a:xfrm rot="2701197">
            <a:off x="-932387" y="1086601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CA44DF9-17A7-5A48-A67F-93C2D3862F7A}"/>
              </a:ext>
            </a:extLst>
          </p:cNvPr>
          <p:cNvSpPr/>
          <p:nvPr userDrawn="1"/>
        </p:nvSpPr>
        <p:spPr>
          <a:xfrm rot="2325464">
            <a:off x="-681469" y="1623567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4699036"/>
      </p:ext>
    </p:extLst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1"/>
            <a:ext cx="12191999" cy="498678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4368202"/>
      </p:ext>
    </p:extLst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2"/>
            <a:ext cx="12191999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538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5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3" y="1597039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3" y="2017169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89" y="1217626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0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0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3" y="39763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3" y="43964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89" y="35969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2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145941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2345638"/>
            <a:ext cx="12191999" cy="4512363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3950038"/>
      </p:ext>
    </p:extLst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97C6F-A8D4-0649-A491-19E1580592F9}"/>
              </a:ext>
            </a:extLst>
          </p:cNvPr>
          <p:cNvSpPr/>
          <p:nvPr userDrawn="1"/>
        </p:nvSpPr>
        <p:spPr>
          <a:xfrm>
            <a:off x="0" y="1"/>
            <a:ext cx="122547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354782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454589" y="2315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7392DF-3B9F-C949-A11C-5255F779991C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533D91-D218-CB47-9E72-E8774707A17C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8B064-A091-D04D-A7CB-763AD0217A02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79536EA-D6A8-0441-8DC2-D2F8A0C3DD1A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B601708-B97B-564C-BBFC-2D1FA015B9A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BB0E51-103B-D746-B627-DEB92976B446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B4BF6C3-33C4-7A49-88EA-B1E26C11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8AC91D-B711-2845-B49E-A65A78A6A8B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B3DB3-3938-BE46-81F7-F0D465950B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20AE5F4-0C07-C341-891F-B4F85609C0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265209"/>
      </p:ext>
    </p:extLst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B0016-D167-3E42-A379-EE6452C910B7}"/>
              </a:ext>
            </a:extLst>
          </p:cNvPr>
          <p:cNvSpPr/>
          <p:nvPr userDrawn="1"/>
        </p:nvSpPr>
        <p:spPr>
          <a:xfrm>
            <a:off x="448053" y="1473606"/>
            <a:ext cx="6317672" cy="3649259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2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4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6" y="1885995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6" y="4594092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2" y="2578492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8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5" y="1474412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35ED214-E9E8-EC45-86B6-C85B6CD4B0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2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67B4C-4A9F-E14B-A522-1B8229220B0A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45C88C-2B39-BA40-91A3-A3F427666430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D92169-0454-F84B-9CD2-3FB887FC3BF5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D6E5414-9CFE-924A-B5E8-0AD6074426E4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95C1491C-372E-4E46-9DA2-767559F39FA2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CA56D5F-8B58-F344-8642-1DADCAC6B142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72B5A5E-A5EE-7E4B-AF12-0ABC1FDD9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04A886-CAE2-814B-8375-0A33166DF6C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76F9EE7-46EE-CA40-8BB8-FCF7F7A361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B744BF0-AE8C-3C45-BDD4-DB76866B1E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16318"/>
      </p:ext>
    </p:extLst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3D1E8-1E67-8344-8B19-AA0E0477427D}"/>
              </a:ext>
            </a:extLst>
          </p:cNvPr>
          <p:cNvSpPr/>
          <p:nvPr userDrawn="1"/>
        </p:nvSpPr>
        <p:spPr>
          <a:xfrm>
            <a:off x="5874327" y="1547483"/>
            <a:ext cx="6317672" cy="364844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4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7" y="4666375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8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4298" y="2109674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8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1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9702974D-16A8-9D4D-BE7F-7F6D588F34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1" y="2755009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76A3DE-DDA8-E049-9E17-0CA73A5B22A2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78BEFD-F39E-184A-8024-88399AFE6445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5B837C9-DBAA-2044-B79C-7557A1147ADF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636E2A9B-9F79-434A-8A5A-B20F53479A8B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0D5868E8-2BB0-E14B-A12E-B36A81BAD62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0474D31-690E-FA4F-9E78-06F5B54EF823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EB726A5-09C0-6D4B-8AAD-7DD5173D5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C98A65-6A97-A241-98F7-254492C7948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20B4F2-B521-214B-B46B-0AB2C85243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16EC397-A804-BD47-A7A3-58C7D36AF6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270746"/>
      </p:ext>
    </p:extLst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2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9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8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9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6EF5F2A-089D-2447-9602-27E63B05F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764603"/>
      </p:ext>
    </p:extLst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2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5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8" b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598EFB7-47B8-6A40-B5D8-6EB8D60EDA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3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8B06C0-B255-5648-87C8-D285DE5A35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11749"/>
      </p:ext>
    </p:extLst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4701F-9E17-1149-AD16-ECE4A9CCC041}"/>
              </a:ext>
            </a:extLst>
          </p:cNvPr>
          <p:cNvSpPr/>
          <p:nvPr userDrawn="1"/>
        </p:nvSpPr>
        <p:spPr>
          <a:xfrm>
            <a:off x="5661127" y="-1"/>
            <a:ext cx="6530874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8" y="448060"/>
            <a:ext cx="5639039" cy="5687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2356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8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7" y="456223"/>
            <a:ext cx="5639039" cy="5679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9E3F73-E369-AF45-88FB-F2B02A685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3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4B4B4B"/>
                </a:solidFill>
                <a:latin typeface="Gotham Book" panose="02000604040000020004" pitchFamily="2" charset="0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EAC59B-F7AA-7846-A5A0-FBA95A74E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726184"/>
      </p:ext>
    </p:extLst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6" y="-1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1B-F979-C84C-AB68-C73F563C98B4}"/>
              </a:ext>
            </a:extLst>
          </p:cNvPr>
          <p:cNvSpPr/>
          <p:nvPr userDrawn="1"/>
        </p:nvSpPr>
        <p:spPr>
          <a:xfrm>
            <a:off x="6449515" y="-1"/>
            <a:ext cx="5742485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9407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8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3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78A546-7914-D845-B86E-3A8C4AD54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237046"/>
      </p:ext>
    </p:extLst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3C7C-A876-D14B-8860-254295FF2B0A}"/>
              </a:ext>
            </a:extLst>
          </p:cNvPr>
          <p:cNvSpPr/>
          <p:nvPr userDrawn="1"/>
        </p:nvSpPr>
        <p:spPr>
          <a:xfrm>
            <a:off x="0" y="1"/>
            <a:ext cx="4507993" cy="6857998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70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3" y="42809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8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FAAADE8-C7F3-7E48-A55E-F2C3271E58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448685"/>
      </p:ext>
    </p:extLst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B4BEF-07EE-9347-BD06-EE9AA2F2588F}"/>
              </a:ext>
            </a:extLst>
          </p:cNvPr>
          <p:cNvSpPr/>
          <p:nvPr userDrawn="1"/>
        </p:nvSpPr>
        <p:spPr>
          <a:xfrm rot="10800000">
            <a:off x="7684007" y="-2"/>
            <a:ext cx="4507992" cy="6432774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84005" y="-1"/>
            <a:ext cx="4507992" cy="641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529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198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3DFEB-BAA8-1245-988F-32C5F642BBBD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B9644B-E41B-CA4A-BB4C-2F022576A64F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8D3392-93CA-FD4F-8901-4AAAEBF09272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72A8FC4A-83F2-0E4F-A492-0D64F142C2EC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D69F4E2-6627-9342-A78E-5D15F2371D0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9CEA4E69-5BE9-EC44-B7A1-1A786C86552C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CF8B10E-FD1D-154B-8A6F-F2CBED1917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09094D-5E21-4B4B-B053-34A53ACD21D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2A9D34-BB9F-7447-A87D-D6EBBC5F03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BAD5F18-B891-7F4C-B5D0-B854C2446C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955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451875"/>
            <a:ext cx="4290392" cy="5973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451875"/>
            <a:ext cx="4290392" cy="59808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10333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72908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8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B8FB99-7A13-1843-9D13-D8FD0313D6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7C779FA-9475-A643-AC5E-89D77B9592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559190"/>
      </p:ext>
    </p:extLst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451278"/>
      </p:ext>
    </p:extLst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72908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8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11E5BA-6DDA-8646-84DC-5BB95BE38A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7F95A51-534C-9A41-9315-73D333EB67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971900"/>
      </p:ext>
    </p:extLst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86F4074-E28A-5346-8B17-6FBB7A5ED093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9" y="1462274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2" y="1462274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5" y="1462274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8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5" y="4171045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5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5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9FF75B1-D033-C844-965E-25ECFD2097D6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E0861B7-1A55-B34F-825D-D14C079FE149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FBA9806-F267-F84B-B03F-AA4C316F76A6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901701" y="4584700"/>
            <a:ext cx="3158065" cy="1549400"/>
          </a:xfrm>
          <a:prstGeom prst="rect">
            <a:avLst/>
          </a:prstGeom>
        </p:spPr>
        <p:txBody>
          <a:bodyPr/>
          <a:lstStyle>
            <a:lvl1pPr marL="456926" indent="-456926">
              <a:buFont typeface="Arial" panose="020B0604020202020204" pitchFamily="34" charset="0"/>
              <a:buChar char="•"/>
              <a:defRPr sz="2398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451614" y="4584700"/>
            <a:ext cx="3158065" cy="1549400"/>
          </a:xfrm>
          <a:prstGeom prst="rect">
            <a:avLst/>
          </a:prstGeom>
        </p:spPr>
        <p:txBody>
          <a:bodyPr/>
          <a:lstStyle>
            <a:lvl1pPr marL="456926" indent="-456926">
              <a:buFont typeface="Arial" panose="020B0604020202020204" pitchFamily="34" charset="0"/>
              <a:buChar char="•"/>
              <a:defRPr sz="2398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960127" y="4584700"/>
            <a:ext cx="3158065" cy="1549400"/>
          </a:xfrm>
          <a:prstGeom prst="rect">
            <a:avLst/>
          </a:prstGeom>
        </p:spPr>
        <p:txBody>
          <a:bodyPr/>
          <a:lstStyle>
            <a:lvl1pPr marL="456926" indent="-456926">
              <a:buFont typeface="Arial" panose="020B0604020202020204" pitchFamily="34" charset="0"/>
              <a:buChar char="•"/>
              <a:defRPr sz="2398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B4962A-4CEB-9F4D-8F02-FDA33612EF2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4BE9250-9E13-1049-96D8-5445E2356C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99823"/>
      </p:ext>
    </p:extLst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60D129-9A5B-C241-AF95-F32A14C21C50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1106583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8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3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0BB86A3-4F25-354C-A803-D1FC766BE08B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AFBAB440-C07F-8541-B674-578176F91D84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F8E08A8F-62C1-8847-AF62-972D83F3D234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D535-4BB2-7646-8C59-81D327A8B5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8F15E53-499E-8C43-A45A-9CA9CFE389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489720"/>
      </p:ext>
    </p:extLst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AC57EED-73A2-5842-B745-CB92FCFA0962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D742927-31E1-EE4A-9A20-30F134CB4D20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5FC23D78-CAC5-8042-94C8-4CFF1893C779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6EA33F20-CB6C-2643-94D8-F8E6F3D4A9D7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9313" y="12096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9315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8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49315" y="20171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15691" y="12176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8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15689" y="20251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49313" y="358898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15" y="3976345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8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9315" y="4396475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315691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15689" y="3984296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8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315689" y="4404426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2ED1B43-FAAD-D84D-80F7-4D3BBAF3B9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7A13D9-5F0E-FA42-B95F-3212A9AE7CC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772527"/>
      </p:ext>
    </p:extLst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77CC2D-52A8-DE45-8F13-A7DBED1DA18A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80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693276"/>
            <a:ext cx="4290392" cy="5732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693576"/>
            <a:ext cx="4290392" cy="5739194"/>
          </a:xfrm>
          <a:prstGeom prst="rect">
            <a:avLst/>
          </a:prstGeom>
        </p:spPr>
        <p:txBody>
          <a:bodyPr/>
          <a:lstStyle>
            <a:lvl1pPr>
              <a:defRPr sz="1998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31DF26C-527E-924A-85B8-9D3049F7A65B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3B423BA-8ABE-7240-8A87-846F26021240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EE06D263-BC51-784A-984B-87E049568C4E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19AA91B-3EEC-8F49-887E-ADF67BF881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C9A7119-AA6C-2C46-A897-052844B164C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101078"/>
      </p:ext>
    </p:extLst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DEB3B3-3960-A047-AD1F-8F737C8753B5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80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107EF41-D2ED-3E4F-B476-6DC6C931C7C4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9997EC0E-5283-314C-BC99-65E5C4B1996A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BCF3051-DC9E-9142-A08F-B6D1590B1E6D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9CFB99-6076-E94F-BBF8-F4AA8082E1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A70D6DF-7722-FC44-9836-9338F8F464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88095"/>
      </p:ext>
    </p:extLst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39FE3F-B795-CD4D-866E-2F7E478C9FA0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80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4" y="4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EA99C-9C31-1A48-B25D-DCD3C17C0513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4FD8EA0-3606-E84D-B909-C9696D0838CA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F285A15A-A73B-3E4A-A976-7BCF86633553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09ADE2-6BA9-6248-BAAD-57236D6B19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0F65A59-206C-1A40-9A99-2F91FC353F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95750"/>
      </p:ext>
    </p:extLst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8C1CB1-4A9A-5247-A107-B61D1D4136C0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80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8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9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9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804E0DC-B313-0F43-9771-18F170580300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D87064F0-468D-AF48-956B-A8BBB2D9AAE2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36D6D831-EA5C-0743-93D2-5BE889721549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19427" y="4665894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4E3BEB-AF5C-4E48-850F-BC0D4533D7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37A1702-3EFF-7449-9188-CDE4BCC721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41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79768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40A4BC0-84A5-0445-9F35-C690E4487A85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80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0C4E8-53DE-D442-A965-E42FF4EC9322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3B13BD1-AB0E-4745-BCD2-4E779F640C91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784723A-C291-0A40-86A3-DEACDC9A0A0A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5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7BCF12-417D-2A4A-8352-33CFD34F9A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B385099-33C3-B243-B3F2-FD82FEF041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68413"/>
      </p:ext>
    </p:extLst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76F293-EA2F-2845-8861-A4EA75CC8F6F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AF06CD-83B4-D549-943F-946C1CA8E7E4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67B23528-AA85-F748-ABD6-4FA095793E24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AF698A7-C7F2-034F-9596-3CBD50D01DC2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7176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 userDrawn="1">
            <p:ph type="body" idx="22" hasCustomPrompt="1"/>
          </p:nvPr>
        </p:nvSpPr>
        <p:spPr>
          <a:xfrm>
            <a:off x="127174" y="693580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5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8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DC17E-4929-2349-8861-08F0EB8ACE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5D7971C-8E9C-9345-8109-8A6FC5402B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8083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2" y="-887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6" y="5859678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38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4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385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7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7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9" y="2644567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7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7" y="5932781"/>
            <a:ext cx="2264351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385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799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50120FB1-E60C-1F4F-9E52-04E9437773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</p:spTree>
    <p:extLst>
      <p:ext uri="{BB962C8B-B14F-4D97-AF65-F5344CB8AC3E}">
        <p14:creationId xmlns:p14="http://schemas.microsoft.com/office/powerpoint/2010/main" val="4283002328"/>
      </p:ext>
    </p:extLst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2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9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8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9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6926" indent="0" algn="ctr">
              <a:buNone/>
              <a:defRPr sz="1998"/>
            </a:lvl2pPr>
            <a:lvl3pPr marL="913852" indent="0" algn="ctr">
              <a:buNone/>
              <a:defRPr sz="1798"/>
            </a:lvl3pPr>
            <a:lvl4pPr marL="1370778" indent="0" algn="ctr">
              <a:buNone/>
              <a:defRPr sz="1600"/>
            </a:lvl4pPr>
            <a:lvl5pPr marL="1827703" indent="0" algn="ctr">
              <a:buNone/>
              <a:defRPr sz="1600"/>
            </a:lvl5pPr>
            <a:lvl6pPr marL="2284628" indent="0" algn="ctr">
              <a:buNone/>
              <a:defRPr sz="1600"/>
            </a:lvl6pPr>
            <a:lvl7pPr marL="2741554" indent="0" algn="ctr">
              <a:buNone/>
              <a:defRPr sz="1600"/>
            </a:lvl7pPr>
            <a:lvl8pPr marL="3198480" indent="0" algn="ctr">
              <a:buNone/>
              <a:defRPr sz="1600"/>
            </a:lvl8pPr>
            <a:lvl9pPr marL="3655406" indent="0" algn="ctr">
              <a:buNone/>
              <a:defRPr sz="1600"/>
            </a:lvl9pPr>
          </a:lstStyle>
          <a:p>
            <a:pPr marL="0" marR="0" lvl="0" indent="0" algn="ctr" defTabSz="913852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1451713700"/>
      </p:ext>
    </p:extLst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- Image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1B-F979-C84C-AB68-C73F563C98B4}"/>
              </a:ext>
            </a:extLst>
          </p:cNvPr>
          <p:cNvSpPr/>
          <p:nvPr userDrawn="1"/>
        </p:nvSpPr>
        <p:spPr>
          <a:xfrm>
            <a:off x="6449515" y="-1"/>
            <a:ext cx="5742485" cy="6858001"/>
          </a:xfrm>
          <a:prstGeom prst="rect">
            <a:avLst/>
          </a:prstGeom>
          <a:gradFill>
            <a:gsLst>
              <a:gs pos="0">
                <a:srgbClr val="42A5F5"/>
              </a:gs>
              <a:gs pos="100000">
                <a:srgbClr val="1976D2"/>
              </a:gs>
            </a:gsLst>
            <a:lin ang="5400000" scaled="0"/>
          </a:gradFill>
          <a:ln/>
          <a:effectLst>
            <a:outerShdw blurRad="177800" dist="38100" dir="8100000" sx="101000" sy="101000" algn="tr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3852" fontAlgn="auto">
              <a:spcBef>
                <a:spcPts val="0"/>
              </a:spcBef>
              <a:spcAft>
                <a:spcPts val="0"/>
              </a:spcAft>
            </a:pPr>
            <a:endParaRPr lang="en-US" sz="2398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78A546-7914-D845-B86E-3A8C4AD54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528921"/>
      </p:ext>
    </p:extLst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7684008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938" y="2794701"/>
            <a:ext cx="4916274" cy="380153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52318" y="609591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8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65956" y="3033336"/>
            <a:ext cx="4383798" cy="2328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DD4BF-E3CE-3D46-B9CB-FBF9B81EA6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1116237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08462"/>
      </p:ext>
    </p:extLst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-Inner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53732-7FFF-4D48-8CFA-731B81416D0A}"/>
              </a:ext>
            </a:extLst>
          </p:cNvPr>
          <p:cNvSpPr>
            <a:spLocks/>
          </p:cNvSpPr>
          <p:nvPr userDrawn="1"/>
        </p:nvSpPr>
        <p:spPr>
          <a:xfrm>
            <a:off x="119800" y="6552345"/>
            <a:ext cx="3077124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F26795-D4AD-6A4C-AE41-5A3BF4A68C0D}"/>
              </a:ext>
            </a:extLst>
          </p:cNvPr>
          <p:cNvCxnSpPr/>
          <p:nvPr userDrawn="1"/>
        </p:nvCxnSpPr>
        <p:spPr>
          <a:xfrm>
            <a:off x="2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1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8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C817F2-E2AF-9447-BD82-6740A42A3194}"/>
              </a:ext>
            </a:extLst>
          </p:cNvPr>
          <p:cNvCxnSpPr/>
          <p:nvPr userDrawn="1"/>
        </p:nvCxnSpPr>
        <p:spPr>
          <a:xfrm>
            <a:off x="9804387" y="6548020"/>
            <a:ext cx="0" cy="2130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832269B-8264-1A42-81C0-C945A7AD9886}"/>
              </a:ext>
            </a:extLst>
          </p:cNvPr>
          <p:cNvSpPr txBox="1">
            <a:spLocks/>
          </p:cNvSpPr>
          <p:nvPr userDrawn="1"/>
        </p:nvSpPr>
        <p:spPr>
          <a:xfrm>
            <a:off x="6936218" y="6470164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FA851-362F-AD48-8476-DF854FF1A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3139" y="6548016"/>
            <a:ext cx="1794490" cy="2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514822"/>
      </p:ext>
    </p:extLst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94149"/>
      </p:ext>
    </p:extLst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n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8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5F8C0-3A59-214B-83D8-F6DF185056BF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22662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2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422150"/>
      </p:ext>
    </p:extLst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3A11-23C7-4C08-A35D-4CD48C21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9E41-3478-4CFE-A180-3482B088D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78A2A-9993-49CD-8F2E-D31D261D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3E14-F091-4797-9463-CE443AEB53BC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C339-831C-49F0-AD71-319F7046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C2F6-1D08-4A4B-9564-86540480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4471-CD20-4C40-8B6A-8EF727D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7709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2" y="0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884957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1" y="6603957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4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241715"/>
      </p:ext>
    </p:extLst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2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64D5E3-C2BF-654C-8566-38C2A437F7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055909"/>
      </p:ext>
    </p:extLst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10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603559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1544AB-025B-034B-958C-C92C2C06E1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535887"/>
      </p:ext>
    </p:extLst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7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30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1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472562-C661-A248-8DF1-BFA590268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163215"/>
      </p:ext>
    </p:extLst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6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9E5675-B40C-8B49-9BCC-F755A460D7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705996"/>
      </p:ext>
    </p:extLst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798" b="0" i="0">
                <a:latin typeface="Gotham Book" panose="02000604040000020004" pitchFamily="2" charset="0"/>
              </a:rPr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962160-FF73-294A-95E0-C3395D5D5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520282"/>
      </p:ext>
    </p:extLst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4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7F200-E061-BA4B-8B6A-D5BEEC753776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CD56F5-D2F4-4D40-BD5B-97489BF4B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075212"/>
      </p:ext>
    </p:extLst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1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9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3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F5E8B-66EB-2C4F-A40D-17C35E092B20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5E83C7-AFD5-1B4C-A132-8FEC332DE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28498"/>
      </p:ext>
    </p:extLst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1999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963419"/>
      </p:ext>
    </p:extLst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260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8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7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7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0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324418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2869156601"/>
      </p:ext>
    </p:extLst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531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2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1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27E143-8623-274B-B99B-85BBC055C1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894480-E5FC-E146-877D-B319DAEAFA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58411"/>
      </p:ext>
    </p:extLst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AB40CD1-BF90-5B4C-82B2-6F9891237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807489"/>
      </p:ext>
    </p:extLst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6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1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60" y="2722363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1" y="2722363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3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4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3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9880F3A-0E40-854F-8CE0-FFA43DBC9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21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2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2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7F2EA0-92D5-994C-8A9E-AAE22F2B10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715706"/>
      </p:ext>
    </p:extLst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9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1" y="4054477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2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2261883657"/>
      </p:ext>
    </p:extLst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300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5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00E9DA-CAE3-5540-A932-48075FE37E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940725"/>
      </p:ext>
    </p:extLst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spcBef>
                <a:spcPts val="1200"/>
              </a:spcBef>
              <a:defRPr sz="39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527CBC2-1933-A44F-AF02-F606E8C1B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183888"/>
      </p:ext>
    </p:extLst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6353-7900-B04F-AD84-DD4A17CDBD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9869"/>
      </p:ext>
    </p:extLst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A9DD36-9D04-624B-B163-AE4D517ABA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96880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130273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786093-9AF8-CC4E-84E6-96C10A92DB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946765"/>
      </p:ext>
    </p:extLst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9775E-BC98-C44E-BFE8-1F70073AE6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991058"/>
      </p:ext>
    </p:extLst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D92A0-CCDC-0248-963E-A766B015FA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17612"/>
      </p:ext>
    </p:extLst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693277"/>
            <a:ext cx="4290392" cy="5732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693576"/>
            <a:ext cx="4290392" cy="5739194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AF691-BAE1-3F46-A600-99E2C90C73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667169"/>
      </p:ext>
    </p:extLst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5B8F1-43D0-CF4E-82AA-07C86C0695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4160"/>
      </p:ext>
    </p:extLst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360B8C-55DC-3E41-BD9D-E1CF98B20B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94811DB-FCD6-8742-ACAF-809751C99B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7619"/>
      </p:ext>
    </p:extLst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BAAC9D-9998-6044-8D89-4704B7C5B8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89303"/>
      </p:ext>
    </p:extLst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682920-301A-9149-BC16-550E2E60ED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8732059"/>
      </p:ext>
    </p:extLst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83BBE-F802-8F41-A0AC-7F10CB1E83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50797"/>
      </p:ext>
    </p:extLst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563323" y="5932782"/>
            <a:ext cx="178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40111002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6653952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F847AE-7188-E04D-BE18-EFE7FF12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2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694489721"/>
      </p:ext>
    </p:extLst>
  </p:cSld>
  <p:clrMapOvr>
    <a:masterClrMapping/>
  </p:clrMapOvr>
  <p:transition/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32E71-1311-4176-8469-BDFE5621A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" y="0"/>
            <a:ext cx="1218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392411"/>
      </p:ext>
    </p:extLst>
  </p:cSld>
  <p:clrMapOvr>
    <a:masterClrMapping/>
  </p:clrMapOvr>
  <p:transition/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2DA68F-6AF8-9A45-8F33-83CF9A2D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3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375388538"/>
      </p:ext>
    </p:extLst>
  </p:cSld>
  <p:clrMapOvr>
    <a:masterClrMapping/>
  </p:clrMapOvr>
  <p:transition/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</p:spTree>
    <p:extLst>
      <p:ext uri="{BB962C8B-B14F-4D97-AF65-F5344CB8AC3E}">
        <p14:creationId xmlns:p14="http://schemas.microsoft.com/office/powerpoint/2010/main" val="982996888"/>
      </p:ext>
    </p:extLst>
  </p:cSld>
  <p:clrMapOvr>
    <a:masterClrMapping/>
  </p:clrMapOvr>
  <p:transition/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167140574"/>
      </p:ext>
    </p:extLst>
  </p:cSld>
  <p:clrMapOvr>
    <a:masterClrMapping/>
  </p:clrMapOvr>
  <p:transition/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881192305"/>
      </p:ext>
    </p:extLst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42D51D-BCF6-954B-B8E3-093614D24A07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99C37-EA8D-0C47-A608-5FBEE01BBF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444674-732D-4E41-AD40-60A336FF84E2}"/>
              </a:ext>
            </a:extLst>
          </p:cNvPr>
          <p:cNvSpPr>
            <a:spLocks/>
          </p:cNvSpPr>
          <p:nvPr userDrawn="1"/>
        </p:nvSpPr>
        <p:spPr>
          <a:xfrm>
            <a:off x="8535851" y="6603957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83034-CC50-FB45-8FB2-05F8485C3B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39AA1D2-8B7E-6A4F-BDCD-8D2215F528AE}"/>
              </a:ext>
            </a:extLst>
          </p:cNvPr>
          <p:cNvSpPr/>
          <p:nvPr userDrawn="1"/>
        </p:nvSpPr>
        <p:spPr>
          <a:xfrm rot="2701197">
            <a:off x="-932388" y="1086600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CA44DF9-17A7-5A48-A67F-93C2D3862F7A}"/>
              </a:ext>
            </a:extLst>
          </p:cNvPr>
          <p:cNvSpPr/>
          <p:nvPr userDrawn="1"/>
        </p:nvSpPr>
        <p:spPr>
          <a:xfrm rot="2325464">
            <a:off x="-681470" y="1623565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9F8CB-C7E5-5445-B6D0-915CD2A213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149594"/>
      </p:ext>
    </p:extLst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42D51D-BCF6-954B-B8E3-093614D24A07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B39AA1D2-8B7E-6A4F-BDCD-8D2215F528AE}"/>
              </a:ext>
            </a:extLst>
          </p:cNvPr>
          <p:cNvSpPr/>
          <p:nvPr userDrawn="1"/>
        </p:nvSpPr>
        <p:spPr>
          <a:xfrm rot="2701197">
            <a:off x="-932388" y="1086600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CA44DF9-17A7-5A48-A67F-93C2D3862F7A}"/>
              </a:ext>
            </a:extLst>
          </p:cNvPr>
          <p:cNvSpPr/>
          <p:nvPr userDrawn="1"/>
        </p:nvSpPr>
        <p:spPr>
          <a:xfrm rot="2325464">
            <a:off x="-681470" y="1623565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9057802"/>
      </p:ext>
    </p:extLst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1"/>
            <a:ext cx="12191999" cy="498678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8061306"/>
      </p:ext>
    </p:extLst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2"/>
            <a:ext cx="12191999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062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08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0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2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4" y="188599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4" y="459409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03557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3" y="1474408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14293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0503CFC-021E-5B4B-BF37-B2F84D25E28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841111" y="0"/>
            <a:ext cx="8358188" cy="643837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42869AF-234C-C141-82C2-C446AB13545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  <p:sp>
        <p:nvSpPr>
          <p:cNvPr id="21" name="Title 18">
            <a:extLst>
              <a:ext uri="{FF2B5EF4-FFF2-40B4-BE49-F238E27FC236}">
                <a16:creationId xmlns:a16="http://schemas.microsoft.com/office/drawing/2014/main" id="{6837ECBC-2428-4B45-B314-6924283C8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683" y="289644"/>
            <a:ext cx="3422276" cy="215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spc="-8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44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66EF553B-E7D8-504B-821D-6F5A2653E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0725" y="2664039"/>
            <a:ext cx="3343403" cy="3017687"/>
          </a:xfrm>
          <a:prstGeom prst="rect">
            <a:avLst/>
          </a:prstGeom>
        </p:spPr>
        <p:txBody>
          <a:bodyPr lIns="0" rIns="0"/>
          <a:lstStyle>
            <a:lvl1pPr>
              <a:defRPr sz="1733" spc="-40" baseline="0">
                <a:solidFill>
                  <a:schemeClr val="tx1"/>
                </a:solidFill>
              </a:defRPr>
            </a:lvl1pPr>
            <a:lvl2pPr marL="383108" indent="-220128">
              <a:defRPr sz="1467">
                <a:solidFill>
                  <a:schemeClr val="tx1"/>
                </a:solidFill>
              </a:defRPr>
            </a:lvl2pPr>
            <a:lvl3pPr marL="613818" indent="-230712">
              <a:tabLst>
                <a:tab pos="531271" algn="l"/>
              </a:tabLst>
              <a:defRPr sz="1467">
                <a:solidFill>
                  <a:schemeClr val="tx1"/>
                </a:solidFill>
              </a:defRPr>
            </a:lvl3pPr>
            <a:lvl4pPr marL="836063" indent="-228594">
              <a:defRPr sz="1467">
                <a:solidFill>
                  <a:schemeClr val="tx1"/>
                </a:solidFill>
              </a:defRPr>
            </a:lvl4pPr>
            <a:lvl5pPr marL="1145089" indent="-228594"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47569708"/>
      </p:ext>
    </p:extLst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2345636"/>
            <a:ext cx="12191999" cy="4512363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2930969"/>
      </p:ext>
    </p:extLst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97C6F-A8D4-0649-A491-19E1580592F9}"/>
              </a:ext>
            </a:extLst>
          </p:cNvPr>
          <p:cNvSpPr/>
          <p:nvPr userDrawn="1"/>
        </p:nvSpPr>
        <p:spPr>
          <a:xfrm>
            <a:off x="0" y="1"/>
            <a:ext cx="122547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354782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454589" y="2315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7392DF-3B9F-C949-A11C-5255F77999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533D91-D218-CB47-9E72-E8774707A17C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8B064-A091-D04D-A7CB-763AD0217A0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79536EA-D6A8-0441-8DC2-D2F8A0C3DD1A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B601708-B97B-564C-BBFC-2D1FA015B9A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BB0E51-103B-D746-B627-DEB92976B446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B4BF6C3-33C4-7A49-88EA-B1E26C11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8AC91D-B711-2845-B49E-A65A78A6A8B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B3DB3-3938-BE46-81F7-F0D465950B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20AE5F4-0C07-C341-891F-B4F85609C0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98447"/>
      </p:ext>
    </p:extLst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B0016-D167-3E42-A379-EE6452C910B7}"/>
              </a:ext>
            </a:extLst>
          </p:cNvPr>
          <p:cNvSpPr/>
          <p:nvPr userDrawn="1"/>
        </p:nvSpPr>
        <p:spPr>
          <a:xfrm>
            <a:off x="448053" y="1473604"/>
            <a:ext cx="6317672" cy="3649259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578492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35ED214-E9E8-EC45-86B6-C85B6CD4B0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67B4C-4A9F-E14B-A522-1B8229220B0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45C88C-2B39-BA40-91A3-A3F4276664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D92169-0454-F84B-9CD2-3FB887FC3BF5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D6E5414-9CFE-924A-B5E8-0AD6074426E4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95C1491C-372E-4E46-9DA2-767559F39FA2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CA56D5F-8B58-F344-8642-1DADCAC6B142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72B5A5E-A5EE-7E4B-AF12-0ABC1FDD9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04A886-CAE2-814B-8375-0A33166DF6C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76F9EE7-46EE-CA40-8BB8-FCF7F7A361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B744BF0-AE8C-3C45-BDD4-DB76866B1E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019274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3D1E8-1E67-8344-8B19-AA0E0477427D}"/>
              </a:ext>
            </a:extLst>
          </p:cNvPr>
          <p:cNvSpPr/>
          <p:nvPr userDrawn="1"/>
        </p:nvSpPr>
        <p:spPr>
          <a:xfrm>
            <a:off x="5874327" y="1547483"/>
            <a:ext cx="6317672" cy="364844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4297" y="2109674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9702974D-16A8-9D4D-BE7F-7F6D588F34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55009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76A3DE-DDA8-E049-9E17-0CA73A5B22A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78BEFD-F39E-184A-8024-88399AFE644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5B837C9-DBAA-2044-B79C-7557A1147ADF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636E2A9B-9F79-434A-8A5A-B20F53479A8B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0D5868E8-2BB0-E14B-A12E-B36A81BAD62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0474D31-690E-FA4F-9E78-06F5B54EF823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EB726A5-09C0-6D4B-8AAD-7DD5173D5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C98A65-6A97-A241-98F7-254492C7948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20B4F2-B521-214B-B46B-0AB2C85243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16EC397-A804-BD47-A7A3-58C7D36AF6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13420"/>
      </p:ext>
    </p:extLst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6EF5F2A-089D-2447-9602-27E63B05F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520229"/>
      </p:ext>
    </p:extLst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 b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598EFB7-47B8-6A40-B5D8-6EB8D60EDA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8B06C0-B255-5648-87C8-D285DE5A35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068681"/>
      </p:ext>
    </p:extLst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4701F-9E17-1149-AD16-ECE4A9CCC041}"/>
              </a:ext>
            </a:extLst>
          </p:cNvPr>
          <p:cNvSpPr/>
          <p:nvPr userDrawn="1"/>
        </p:nvSpPr>
        <p:spPr>
          <a:xfrm>
            <a:off x="5661126" y="-1"/>
            <a:ext cx="6530874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8"/>
            <a:ext cx="5639039" cy="5687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2355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679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9E3F73-E369-AF45-88FB-F2B02A685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4B4B4B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EAC59B-F7AA-7846-A5A0-FBA95A74E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854427"/>
      </p:ext>
    </p:extLst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-1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1B-F979-C84C-AB68-C73F563C98B4}"/>
              </a:ext>
            </a:extLst>
          </p:cNvPr>
          <p:cNvSpPr/>
          <p:nvPr userDrawn="1"/>
        </p:nvSpPr>
        <p:spPr>
          <a:xfrm>
            <a:off x="6449514" y="-1"/>
            <a:ext cx="5742485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9406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78A546-7914-D845-B86E-3A8C4AD54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987300"/>
      </p:ext>
    </p:extLst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3C7C-A876-D14B-8860-254295FF2B0A}"/>
              </a:ext>
            </a:extLst>
          </p:cNvPr>
          <p:cNvSpPr/>
          <p:nvPr userDrawn="1"/>
        </p:nvSpPr>
        <p:spPr>
          <a:xfrm>
            <a:off x="-1" y="1"/>
            <a:ext cx="4507993" cy="6857998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FAAADE8-C7F3-7E48-A55E-F2C3271E58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24424"/>
      </p:ext>
    </p:extLst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B4BEF-07EE-9347-BD06-EE9AA2F2588F}"/>
              </a:ext>
            </a:extLst>
          </p:cNvPr>
          <p:cNvSpPr/>
          <p:nvPr userDrawn="1"/>
        </p:nvSpPr>
        <p:spPr>
          <a:xfrm rot="10800000">
            <a:off x="7684007" y="-2"/>
            <a:ext cx="4507992" cy="6432774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84005" y="-1"/>
            <a:ext cx="4507992" cy="641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528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3DFEB-BAA8-1245-988F-32C5F642BBBD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B9644B-E41B-CA4A-BB4C-2F022576A64F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8D3392-93CA-FD4F-8901-4AAAEBF0927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72A8FC4A-83F2-0E4F-A492-0D64F142C2EC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D69F4E2-6627-9342-A78E-5D15F2371D0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9CEA4E69-5BE9-EC44-B7A1-1A786C86552C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CF8B10E-FD1D-154B-8A6F-F2CBED1917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09094D-5E21-4B4B-B053-34A53ACD21D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2A9D34-BB9F-7447-A87D-D6EBBC5F03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4BAD5F18-B891-7F4C-B5D0-B854C2446CF6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17068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170181" y="1540878"/>
            <a:ext cx="3851638" cy="588233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7" y="3362193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77009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</p:spTree>
    <p:extLst>
      <p:ext uri="{BB962C8B-B14F-4D97-AF65-F5344CB8AC3E}">
        <p14:creationId xmlns:p14="http://schemas.microsoft.com/office/powerpoint/2010/main" val="70841686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72908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1B8FB99-7A13-1843-9D13-D8FD0313D68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7C779FA-9475-A643-AC5E-89D77B95925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7968"/>
      </p:ext>
    </p:extLst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673045"/>
      </p:ext>
    </p:extLst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72908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11E5BA-6DDA-8646-84DC-5BB95BE38A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7F95A51-534C-9A41-9315-73D333EB67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241183"/>
      </p:ext>
    </p:extLst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86F4074-E28A-5346-8B17-6FBB7A5ED09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9FF75B1-D033-C844-965E-25ECFD2097D6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E0861B7-1A55-B34F-825D-D14C079FE149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FBA9806-F267-F84B-B03F-AA4C316F76A6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5B4962A-4CEB-9F4D-8F02-FDA33612EF2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4BE9250-9E13-1049-96D8-5445E2356C3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622963"/>
      </p:ext>
    </p:extLst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60D129-9A5B-C241-AF95-F32A14C21C50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0BB86A3-4F25-354C-A803-D1FC766BE08B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AFBAB440-C07F-8541-B674-578176F91D84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F8E08A8F-62C1-8847-AF62-972D83F3D234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55FD535-4BB2-7646-8C59-81D327A8B54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4" name="Graphic 23">
            <a:extLst>
              <a:ext uri="{FF2B5EF4-FFF2-40B4-BE49-F238E27FC236}">
                <a16:creationId xmlns:a16="http://schemas.microsoft.com/office/drawing/2014/main" id="{08F15E53-499E-8C43-A45A-9CA9CFE3899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955432"/>
      </p:ext>
    </p:extLst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AC57EED-73A2-5842-B745-CB92FCFA0962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D742927-31E1-EE4A-9A20-30F134CB4D20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5FC23D78-CAC5-8042-94C8-4CFF1893C779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6EA33F20-CB6C-2643-94D8-F8E6F3D4A9D7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72ED1B43-FAAD-D84D-80F7-4D3BBAF3B9F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39" name="Graphic 38">
            <a:extLst>
              <a:ext uri="{FF2B5EF4-FFF2-40B4-BE49-F238E27FC236}">
                <a16:creationId xmlns:a16="http://schemas.microsoft.com/office/drawing/2014/main" id="{667A13D9-5F0E-FA42-B95F-3212A9AE7CC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563017"/>
      </p:ext>
    </p:extLst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77CC2D-52A8-DE45-8F13-A7DBED1DA18A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693276"/>
            <a:ext cx="4290392" cy="5732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693576"/>
            <a:ext cx="4290392" cy="5739194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31DF26C-527E-924A-85B8-9D3049F7A65B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3B423BA-8ABE-7240-8A87-846F26021240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EE06D263-BC51-784A-984B-87E049568C4E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19AA91B-3EEC-8F49-887E-ADF67BF881D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DC9A7119-AA6C-2C46-A897-052844B164C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570046"/>
      </p:ext>
    </p:extLst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DEB3B3-3960-A047-AD1F-8F737C8753B5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107EF41-D2ED-3E4F-B476-6DC6C931C7C4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9997EC0E-5283-314C-BC99-65E5C4B1996A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BCF3051-DC9E-9142-A08F-B6D1590B1E6D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B9CFB99-6076-E94F-BBF8-F4AA8082E19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A70D6DF-7722-FC44-9836-9338F8F4644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9168"/>
      </p:ext>
    </p:extLst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39FE3F-B795-CD4D-866E-2F7E478C9FA0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EA99C-9C31-1A48-B25D-DCD3C17C0513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4FD8EA0-3606-E84D-B909-C9696D0838CA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F285A15A-A73B-3E4A-A976-7BCF86633553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C309ADE2-6BA9-6248-BAAD-57236D6B19C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10F65A59-206C-1A40-9A99-2F91FC353FE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492998"/>
      </p:ext>
    </p:extLst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8C1CB1-4A9A-5247-A107-B61D1D4136C0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804E0DC-B313-0F43-9771-18F170580300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D87064F0-468D-AF48-956B-A8BBB2D9AAE2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36D6D831-EA5C-0743-93D2-5BE889721549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04E3BEB-AF5C-4E48-850F-BC0D4533D77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37A1702-3EFF-7449-9188-CDE4BCC721FA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83818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695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2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41171" y="635886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164A6-DB33-624D-AF9B-81B1D23ED5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6198" y="6492875"/>
            <a:ext cx="1712004" cy="16567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979117-3CE9-7F41-864C-52F56DF62157}"/>
              </a:ext>
            </a:extLst>
          </p:cNvPr>
          <p:cNvGrpSpPr/>
          <p:nvPr userDrawn="1"/>
        </p:nvGrpSpPr>
        <p:grpSpPr>
          <a:xfrm>
            <a:off x="90284" y="5891625"/>
            <a:ext cx="657922" cy="684088"/>
            <a:chOff x="0" y="5974464"/>
            <a:chExt cx="901960" cy="8835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4CEBB-DC7E-2141-BD0F-A4562175A1DF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6B49EF4-7A02-C049-927D-2C4A833D9326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00B6B88-E288-F64B-8F67-08AD64922600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99687228"/>
      </p:ext>
    </p:extLst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40A4BC0-84A5-0445-9F35-C690E4487A85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0C4E8-53DE-D442-A965-E42FF4EC932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3B13BD1-AB0E-4745-BCD2-4E779F640C91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784723A-C291-0A40-86A3-DEACDC9A0A0A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67BCF12-417D-2A4A-8352-33CFD34F9A9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CB385099-33C3-B243-B3F2-FD82FEF0417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0688742"/>
      </p:ext>
    </p:extLst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76F293-EA2F-2845-8861-A4EA75CC8F6F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AF06CD-83B4-D549-943F-946C1CA8E7E4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67B23528-AA85-F748-ABD6-4FA095793E24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AF698A7-C7F2-034F-9596-3CBD50D01DC2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 userDrawn="1"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4CDC17E-4929-2349-8861-08F0EB8ACEA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25D7971C-8E9C-9345-8109-8A6FC5402BD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362950"/>
      </p:ext>
    </p:extLst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6" y="5932781"/>
            <a:ext cx="2264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50120FB1-E60C-1F4F-9E52-04E9437773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</p:spTree>
    <p:extLst>
      <p:ext uri="{BB962C8B-B14F-4D97-AF65-F5344CB8AC3E}">
        <p14:creationId xmlns:p14="http://schemas.microsoft.com/office/powerpoint/2010/main" val="229673989"/>
      </p:ext>
    </p:extLst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7684008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12938" y="2794701"/>
            <a:ext cx="4916274" cy="380153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52317" y="609589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365956" y="3033334"/>
            <a:ext cx="4383798" cy="232882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DD4BF-E3CE-3D46-B9CB-FBF9B81EA60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biLevel thresh="25000"/>
          </a:blip>
          <a:stretch>
            <a:fillRect/>
          </a:stretch>
        </p:blipFill>
        <p:spPr>
          <a:xfrm>
            <a:off x="11116236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25891"/>
      </p:ext>
    </p:extLst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1" y="6603957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4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217464"/>
      </p:ext>
    </p:extLst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2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27074"/>
      </p:ext>
    </p:extLst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10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603559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560891645"/>
      </p:ext>
    </p:extLst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7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30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1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194778810"/>
      </p:ext>
    </p:extLst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6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1973655126"/>
      </p:ext>
    </p:extLst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798" b="0" i="0">
                <a:latin typeface="Gotham Book" panose="02000604040000020004" pitchFamily="2" charset="0"/>
              </a:rPr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3538010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6922066" y="1"/>
            <a:ext cx="5269935" cy="6850313"/>
          </a:xfrm>
          <a:custGeom>
            <a:avLst/>
            <a:gdLst>
              <a:gd name="connsiteX0" fmla="*/ 4265663 w 10541243"/>
              <a:gd name="connsiteY0" fmla="*/ 9777141 h 13700625"/>
              <a:gd name="connsiteX1" fmla="*/ 10541239 w 10541243"/>
              <a:gd name="connsiteY1" fmla="*/ 9777141 h 13700625"/>
              <a:gd name="connsiteX2" fmla="*/ 10541239 w 10541243"/>
              <a:gd name="connsiteY2" fmla="*/ 13700625 h 13700625"/>
              <a:gd name="connsiteX3" fmla="*/ 2654411 w 10541243"/>
              <a:gd name="connsiteY3" fmla="*/ 13700625 h 13700625"/>
              <a:gd name="connsiteX4" fmla="*/ 2451761 w 10541243"/>
              <a:gd name="connsiteY4" fmla="*/ 3498243 h 13700625"/>
              <a:gd name="connsiteX5" fmla="*/ 10541243 w 10541243"/>
              <a:gd name="connsiteY5" fmla="*/ 3498243 h 13700625"/>
              <a:gd name="connsiteX6" fmla="*/ 10541243 w 10541243"/>
              <a:gd name="connsiteY6" fmla="*/ 9494757 h 13700625"/>
              <a:gd name="connsiteX7" fmla="*/ 8341967 w 10541243"/>
              <a:gd name="connsiteY7" fmla="*/ 9494757 h 13700625"/>
              <a:gd name="connsiteX8" fmla="*/ 0 w 10541243"/>
              <a:gd name="connsiteY8" fmla="*/ 9494757 h 13700625"/>
              <a:gd name="connsiteX9" fmla="*/ 5232415 w 10541243"/>
              <a:gd name="connsiteY9" fmla="*/ 0 h 13700625"/>
              <a:gd name="connsiteX10" fmla="*/ 10541239 w 10541243"/>
              <a:gd name="connsiteY10" fmla="*/ 0 h 13700625"/>
              <a:gd name="connsiteX11" fmla="*/ 10541239 w 10541243"/>
              <a:gd name="connsiteY11" fmla="*/ 3205895 h 13700625"/>
              <a:gd name="connsiteX12" fmla="*/ 2594613 w 10541243"/>
              <a:gd name="connsiteY12" fmla="*/ 3205895 h 13700625"/>
              <a:gd name="connsiteX13" fmla="*/ 3441763 w 10541243"/>
              <a:gd name="connsiteY13" fmla="*/ 1634507 h 13700625"/>
              <a:gd name="connsiteX14" fmla="*/ 4352039 w 10541243"/>
              <a:gd name="connsiteY14" fmla="*/ 1634507 h 1370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541243" h="13700625">
                <a:moveTo>
                  <a:pt x="4265663" y="9777141"/>
                </a:moveTo>
                <a:lnTo>
                  <a:pt x="10541239" y="9777141"/>
                </a:lnTo>
                <a:lnTo>
                  <a:pt x="10541239" y="13700625"/>
                </a:lnTo>
                <a:lnTo>
                  <a:pt x="2654411" y="13700625"/>
                </a:lnTo>
                <a:close/>
                <a:moveTo>
                  <a:pt x="2451761" y="3498243"/>
                </a:moveTo>
                <a:lnTo>
                  <a:pt x="10541243" y="3498243"/>
                </a:lnTo>
                <a:lnTo>
                  <a:pt x="10541243" y="9494757"/>
                </a:lnTo>
                <a:lnTo>
                  <a:pt x="8341967" y="9494757"/>
                </a:lnTo>
                <a:lnTo>
                  <a:pt x="0" y="9494757"/>
                </a:lnTo>
                <a:close/>
                <a:moveTo>
                  <a:pt x="5232415" y="0"/>
                </a:moveTo>
                <a:lnTo>
                  <a:pt x="10541239" y="0"/>
                </a:lnTo>
                <a:lnTo>
                  <a:pt x="10541239" y="3205895"/>
                </a:lnTo>
                <a:lnTo>
                  <a:pt x="2594613" y="3205895"/>
                </a:lnTo>
                <a:lnTo>
                  <a:pt x="3441763" y="1634507"/>
                </a:lnTo>
                <a:lnTo>
                  <a:pt x="4352039" y="16345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2143-C61A-2047-B0F1-AD1E92C1787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82A7BA1-97C6-6F4B-9535-4F0C71A3AF7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18EC18-A444-1748-AD08-E43EDC37DAB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A5DAF5F-F93D-D247-9684-0DD5FAD41876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2A4858CF-A686-0E46-92B1-8CE2F36CBD5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E8EE08FE-1E40-5D45-B44E-D7EC1985F1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997673" y="6511679"/>
            <a:ext cx="1905000" cy="28978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65C5CC5-AC99-C74B-9D20-4C19C232AEB8}"/>
              </a:ext>
            </a:extLst>
          </p:cNvPr>
          <p:cNvSpPr>
            <a:spLocks/>
          </p:cNvSpPr>
          <p:nvPr userDrawn="1"/>
        </p:nvSpPr>
        <p:spPr>
          <a:xfrm>
            <a:off x="4025859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2" name="Freeform 10">
            <a:extLst>
              <a:ext uri="{FF2B5EF4-FFF2-40B4-BE49-F238E27FC236}">
                <a16:creationId xmlns:a16="http://schemas.microsoft.com/office/drawing/2014/main" id="{63871A00-4B3B-974B-AF0B-C59A71985D12}"/>
              </a:ext>
            </a:extLst>
          </p:cNvPr>
          <p:cNvSpPr>
            <a:spLocks/>
          </p:cNvSpPr>
          <p:nvPr userDrawn="1"/>
        </p:nvSpPr>
        <p:spPr bwMode="auto">
          <a:xfrm>
            <a:off x="7114727" y="447"/>
            <a:ext cx="2253798" cy="1602738"/>
          </a:xfrm>
          <a:custGeom>
            <a:avLst/>
            <a:gdLst>
              <a:gd name="T0" fmla="*/ 1357 w 1357"/>
              <a:gd name="T1" fmla="*/ 0 h 965"/>
              <a:gd name="T2" fmla="*/ 518 w 1357"/>
              <a:gd name="T3" fmla="*/ 0 h 965"/>
              <a:gd name="T4" fmla="*/ 0 w 1357"/>
              <a:gd name="T5" fmla="*/ 965 h 965"/>
              <a:gd name="T6" fmla="*/ 565 w 1357"/>
              <a:gd name="T7" fmla="*/ 965 h 965"/>
              <a:gd name="T8" fmla="*/ 851 w 1357"/>
              <a:gd name="T9" fmla="*/ 433 h 965"/>
              <a:gd name="T10" fmla="*/ 1125 w 1357"/>
              <a:gd name="T11" fmla="*/ 433 h 965"/>
              <a:gd name="T12" fmla="*/ 1357 w 1357"/>
              <a:gd name="T13" fmla="*/ 0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7" h="965">
                <a:moveTo>
                  <a:pt x="1357" y="0"/>
                </a:moveTo>
                <a:lnTo>
                  <a:pt x="518" y="0"/>
                </a:lnTo>
                <a:lnTo>
                  <a:pt x="0" y="965"/>
                </a:lnTo>
                <a:lnTo>
                  <a:pt x="565" y="965"/>
                </a:lnTo>
                <a:lnTo>
                  <a:pt x="851" y="433"/>
                </a:lnTo>
                <a:lnTo>
                  <a:pt x="1125" y="433"/>
                </a:lnTo>
                <a:lnTo>
                  <a:pt x="1357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1A2E7B4-686D-5048-9B8B-D3D1BD7C8D20}"/>
              </a:ext>
            </a:extLst>
          </p:cNvPr>
          <p:cNvSpPr>
            <a:spLocks/>
          </p:cNvSpPr>
          <p:nvPr userDrawn="1"/>
        </p:nvSpPr>
        <p:spPr bwMode="auto">
          <a:xfrm>
            <a:off x="5096772" y="3121218"/>
            <a:ext cx="3788440" cy="2994546"/>
          </a:xfrm>
          <a:custGeom>
            <a:avLst/>
            <a:gdLst>
              <a:gd name="T0" fmla="*/ 837 w 2281"/>
              <a:gd name="T1" fmla="*/ 7 h 1803"/>
              <a:gd name="T2" fmla="*/ 0 w 2281"/>
              <a:gd name="T3" fmla="*/ 1803 h 1803"/>
              <a:gd name="T4" fmla="*/ 1979 w 2281"/>
              <a:gd name="T5" fmla="*/ 1803 h 1803"/>
              <a:gd name="T6" fmla="*/ 2281 w 2281"/>
              <a:gd name="T7" fmla="*/ 1064 h 1803"/>
              <a:gd name="T8" fmla="*/ 972 w 2281"/>
              <a:gd name="T9" fmla="*/ 1064 h 1803"/>
              <a:gd name="T10" fmla="*/ 1409 w 2281"/>
              <a:gd name="T11" fmla="*/ 0 h 1803"/>
              <a:gd name="T12" fmla="*/ 837 w 2281"/>
              <a:gd name="T13" fmla="*/ 7 h 1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81" h="1803">
                <a:moveTo>
                  <a:pt x="837" y="7"/>
                </a:moveTo>
                <a:lnTo>
                  <a:pt x="0" y="1803"/>
                </a:lnTo>
                <a:lnTo>
                  <a:pt x="1979" y="1803"/>
                </a:lnTo>
                <a:lnTo>
                  <a:pt x="2281" y="1064"/>
                </a:lnTo>
                <a:lnTo>
                  <a:pt x="972" y="1064"/>
                </a:lnTo>
                <a:lnTo>
                  <a:pt x="1409" y="0"/>
                </a:lnTo>
                <a:lnTo>
                  <a:pt x="837" y="7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86C74738-23E8-BD4E-B71D-626B3067D74F}"/>
              </a:ext>
            </a:extLst>
          </p:cNvPr>
          <p:cNvSpPr>
            <a:spLocks/>
          </p:cNvSpPr>
          <p:nvPr userDrawn="1"/>
        </p:nvSpPr>
        <p:spPr bwMode="auto">
          <a:xfrm>
            <a:off x="7558178" y="6240328"/>
            <a:ext cx="750712" cy="609539"/>
          </a:xfrm>
          <a:custGeom>
            <a:avLst/>
            <a:gdLst>
              <a:gd name="T0" fmla="*/ 452 w 452"/>
              <a:gd name="T1" fmla="*/ 0 h 367"/>
              <a:gd name="T2" fmla="*/ 286 w 452"/>
              <a:gd name="T3" fmla="*/ 367 h 367"/>
              <a:gd name="T4" fmla="*/ 0 w 452"/>
              <a:gd name="T5" fmla="*/ 0 h 367"/>
              <a:gd name="T6" fmla="*/ 452 w 452"/>
              <a:gd name="T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2" h="367">
                <a:moveTo>
                  <a:pt x="452" y="0"/>
                </a:moveTo>
                <a:lnTo>
                  <a:pt x="286" y="367"/>
                </a:lnTo>
                <a:lnTo>
                  <a:pt x="0" y="0"/>
                </a:lnTo>
                <a:lnTo>
                  <a:pt x="452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1E62D2A1-4122-F04F-9995-FA4A74D6EB84}"/>
              </a:ext>
            </a:extLst>
          </p:cNvPr>
          <p:cNvSpPr>
            <a:spLocks/>
          </p:cNvSpPr>
          <p:nvPr userDrawn="1"/>
        </p:nvSpPr>
        <p:spPr bwMode="auto">
          <a:xfrm>
            <a:off x="5799319" y="2338948"/>
            <a:ext cx="920121" cy="652722"/>
          </a:xfrm>
          <a:custGeom>
            <a:avLst/>
            <a:gdLst>
              <a:gd name="T0" fmla="*/ 367 w 554"/>
              <a:gd name="T1" fmla="*/ 393 h 393"/>
              <a:gd name="T2" fmla="*/ 554 w 554"/>
              <a:gd name="T3" fmla="*/ 0 h 393"/>
              <a:gd name="T4" fmla="*/ 171 w 554"/>
              <a:gd name="T5" fmla="*/ 5 h 393"/>
              <a:gd name="T6" fmla="*/ 0 w 554"/>
              <a:gd name="T7" fmla="*/ 390 h 393"/>
              <a:gd name="T8" fmla="*/ 367 w 554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393">
                <a:moveTo>
                  <a:pt x="367" y="393"/>
                </a:moveTo>
                <a:lnTo>
                  <a:pt x="554" y="0"/>
                </a:lnTo>
                <a:lnTo>
                  <a:pt x="171" y="5"/>
                </a:lnTo>
                <a:lnTo>
                  <a:pt x="0" y="390"/>
                </a:lnTo>
                <a:lnTo>
                  <a:pt x="367" y="3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00C8810C-DABC-C34D-9E05-18A11734AD7D}"/>
              </a:ext>
            </a:extLst>
          </p:cNvPr>
          <p:cNvSpPr>
            <a:spLocks/>
          </p:cNvSpPr>
          <p:nvPr userDrawn="1"/>
        </p:nvSpPr>
        <p:spPr bwMode="auto">
          <a:xfrm>
            <a:off x="5395728" y="1631419"/>
            <a:ext cx="915139" cy="652722"/>
          </a:xfrm>
          <a:custGeom>
            <a:avLst/>
            <a:gdLst>
              <a:gd name="T0" fmla="*/ 366 w 551"/>
              <a:gd name="T1" fmla="*/ 393 h 393"/>
              <a:gd name="T2" fmla="*/ 551 w 551"/>
              <a:gd name="T3" fmla="*/ 0 h 393"/>
              <a:gd name="T4" fmla="*/ 170 w 551"/>
              <a:gd name="T5" fmla="*/ 5 h 393"/>
              <a:gd name="T6" fmla="*/ 0 w 551"/>
              <a:gd name="T7" fmla="*/ 393 h 393"/>
              <a:gd name="T8" fmla="*/ 366 w 551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1" h="393">
                <a:moveTo>
                  <a:pt x="366" y="393"/>
                </a:moveTo>
                <a:lnTo>
                  <a:pt x="551" y="0"/>
                </a:lnTo>
                <a:lnTo>
                  <a:pt x="170" y="5"/>
                </a:lnTo>
                <a:lnTo>
                  <a:pt x="0" y="393"/>
                </a:lnTo>
                <a:lnTo>
                  <a:pt x="366" y="3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C3852BF-A26E-A642-99E6-CC145E7A5F4E}"/>
              </a:ext>
            </a:extLst>
          </p:cNvPr>
          <p:cNvSpPr>
            <a:spLocks/>
          </p:cNvSpPr>
          <p:nvPr userDrawn="1"/>
        </p:nvSpPr>
        <p:spPr bwMode="auto">
          <a:xfrm>
            <a:off x="6428788" y="679742"/>
            <a:ext cx="1056312" cy="911817"/>
          </a:xfrm>
          <a:custGeom>
            <a:avLst/>
            <a:gdLst>
              <a:gd name="T0" fmla="*/ 347 w 636"/>
              <a:gd name="T1" fmla="*/ 549 h 549"/>
              <a:gd name="T2" fmla="*/ 636 w 636"/>
              <a:gd name="T3" fmla="*/ 0 h 549"/>
              <a:gd name="T4" fmla="*/ 264 w 636"/>
              <a:gd name="T5" fmla="*/ 0 h 549"/>
              <a:gd name="T6" fmla="*/ 0 w 636"/>
              <a:gd name="T7" fmla="*/ 528 h 549"/>
              <a:gd name="T8" fmla="*/ 347 w 636"/>
              <a:gd name="T9" fmla="*/ 549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6" h="549">
                <a:moveTo>
                  <a:pt x="347" y="549"/>
                </a:moveTo>
                <a:lnTo>
                  <a:pt x="636" y="0"/>
                </a:lnTo>
                <a:lnTo>
                  <a:pt x="264" y="0"/>
                </a:lnTo>
                <a:lnTo>
                  <a:pt x="0" y="528"/>
                </a:lnTo>
                <a:lnTo>
                  <a:pt x="347" y="549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F4C1AD61-89FA-A04E-BCB6-68CAE231E8BF}"/>
              </a:ext>
            </a:extLst>
          </p:cNvPr>
          <p:cNvSpPr>
            <a:spLocks/>
          </p:cNvSpPr>
          <p:nvPr userDrawn="1"/>
        </p:nvSpPr>
        <p:spPr bwMode="auto">
          <a:xfrm>
            <a:off x="5101755" y="3349656"/>
            <a:ext cx="561373" cy="396948"/>
          </a:xfrm>
          <a:custGeom>
            <a:avLst/>
            <a:gdLst>
              <a:gd name="T0" fmla="*/ 224 w 338"/>
              <a:gd name="T1" fmla="*/ 239 h 239"/>
              <a:gd name="T2" fmla="*/ 338 w 338"/>
              <a:gd name="T3" fmla="*/ 7 h 239"/>
              <a:gd name="T4" fmla="*/ 94 w 338"/>
              <a:gd name="T5" fmla="*/ 0 h 239"/>
              <a:gd name="T6" fmla="*/ 0 w 338"/>
              <a:gd name="T7" fmla="*/ 239 h 239"/>
              <a:gd name="T8" fmla="*/ 224 w 338"/>
              <a:gd name="T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239">
                <a:moveTo>
                  <a:pt x="224" y="239"/>
                </a:moveTo>
                <a:lnTo>
                  <a:pt x="338" y="7"/>
                </a:lnTo>
                <a:lnTo>
                  <a:pt x="94" y="0"/>
                </a:lnTo>
                <a:lnTo>
                  <a:pt x="0" y="239"/>
                </a:lnTo>
                <a:lnTo>
                  <a:pt x="224" y="239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419334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4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160910073"/>
      </p:ext>
    </p:extLst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1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9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3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85215138"/>
      </p:ext>
    </p:extLst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1999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910745"/>
      </p:ext>
    </p:extLst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2428185044"/>
      </p:ext>
    </p:extLst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531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2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1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20838846"/>
      </p:ext>
    </p:extLst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113393245"/>
      </p:ext>
    </p:extLst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6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1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60" y="2722363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1" y="2722363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3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4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3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40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2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2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</p:spTree>
    <p:extLst>
      <p:ext uri="{BB962C8B-B14F-4D97-AF65-F5344CB8AC3E}">
        <p14:creationId xmlns:p14="http://schemas.microsoft.com/office/powerpoint/2010/main" val="3002629926"/>
      </p:ext>
    </p:extLst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9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1" y="4054477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2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2746320508"/>
      </p:ext>
    </p:extLst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300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5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808109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94BE3F9-F066-E14F-AA76-848833F64B12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195506"/>
      </p:ext>
    </p:extLst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spcBef>
                <a:spcPts val="1200"/>
              </a:spcBef>
              <a:defRPr sz="39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632213667"/>
      </p:ext>
    </p:extLst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681832533"/>
      </p:ext>
    </p:extLst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857183862"/>
      </p:ext>
    </p:extLst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4019224634"/>
      </p:ext>
    </p:extLst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084482829"/>
      </p:ext>
    </p:extLst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36126657"/>
      </p:ext>
    </p:extLst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451876"/>
            <a:ext cx="4290392" cy="5973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451877"/>
            <a:ext cx="4290392" cy="5980895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576688487"/>
      </p:ext>
    </p:extLst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698407654"/>
      </p:ext>
    </p:extLst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863207631"/>
      </p:ext>
    </p:extLst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413213295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1429043"/>
      </p:ext>
    </p:extLst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027980472"/>
      </p:ext>
    </p:extLst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715629822"/>
      </p:ext>
    </p:extLst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5" y="5893535"/>
            <a:ext cx="5678862" cy="83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8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1477636675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placehol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03DB64-F5CA-6644-99FF-A1B781E63520}"/>
              </a:ext>
            </a:extLst>
          </p:cNvPr>
          <p:cNvSpPr/>
          <p:nvPr userDrawn="1"/>
        </p:nvSpPr>
        <p:spPr>
          <a:xfrm rot="10800000">
            <a:off x="7578436" y="2"/>
            <a:ext cx="4613564" cy="6425337"/>
          </a:xfrm>
          <a:prstGeom prst="rect">
            <a:avLst/>
          </a:prstGeom>
          <a:gradFill>
            <a:gsLst>
              <a:gs pos="0">
                <a:srgbClr val="001423"/>
              </a:gs>
              <a:gs pos="99000">
                <a:srgbClr val="0028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528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712" y="2059196"/>
            <a:ext cx="2021369" cy="36447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356F7-A3DE-9A49-A5D6-7DBAF041E4C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FE0DAB-742A-2341-9140-08EF5C93546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B664054-1C51-3241-AD39-807021886F7A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C0A9610-5134-CC4F-BA05-6CAC700849CD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897741-2D24-DA45-AD04-792A97D248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320306-0835-4C41-802A-914121006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AF2F2F5F-0204-3546-AFAC-20DCF865A650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7435A9-F3A3-D743-956B-63A8D1E06D52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4033466971"/>
      </p:ext>
    </p:extLst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2"/>
            <a:ext cx="12191999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147811"/>
      </p:ext>
    </p:extLst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01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42D51D-BCF6-954B-B8E3-093614D24A07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99C37-EA8D-0C47-A608-5FBEE01BBF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444674-732D-4E41-AD40-60A336FF84E2}"/>
              </a:ext>
            </a:extLst>
          </p:cNvPr>
          <p:cNvSpPr>
            <a:spLocks/>
          </p:cNvSpPr>
          <p:nvPr userDrawn="1"/>
        </p:nvSpPr>
        <p:spPr>
          <a:xfrm>
            <a:off x="8684152" y="6603957"/>
            <a:ext cx="2983325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83034-CC50-FB45-8FB2-05F8485C3B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39AA1D2-8B7E-6A4F-BDCD-8D2215F528AE}"/>
              </a:ext>
            </a:extLst>
          </p:cNvPr>
          <p:cNvSpPr/>
          <p:nvPr userDrawn="1"/>
        </p:nvSpPr>
        <p:spPr>
          <a:xfrm rot="2701197">
            <a:off x="-932388" y="1086600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CA44DF9-17A7-5A48-A67F-93C2D3862F7A}"/>
              </a:ext>
            </a:extLst>
          </p:cNvPr>
          <p:cNvSpPr/>
          <p:nvPr userDrawn="1"/>
        </p:nvSpPr>
        <p:spPr>
          <a:xfrm rot="2325464">
            <a:off x="-681470" y="1623565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9F8CB-C7E5-5445-B6D0-915CD2A213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874447"/>
      </p:ext>
    </p:extLst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97C6F-A8D4-0649-A491-19E1580592F9}"/>
              </a:ext>
            </a:extLst>
          </p:cNvPr>
          <p:cNvSpPr/>
          <p:nvPr userDrawn="1"/>
        </p:nvSpPr>
        <p:spPr>
          <a:xfrm>
            <a:off x="0" y="1"/>
            <a:ext cx="122547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354782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454589" y="2315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>
              <a:solidFill>
                <a:srgbClr val="4B4B4B"/>
              </a:solidFill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7392DF-3B9F-C949-A11C-5255F77999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533D91-D218-CB47-9E72-E8774707A17C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8B064-A091-D04D-A7CB-763AD0217A0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79536EA-D6A8-0441-8DC2-D2F8A0C3DD1A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B601708-B97B-564C-BBFC-2D1FA015B9A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77C4BB7-95D6-0842-95A4-EE996DD37D2E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BB0E51-103B-D746-B627-DEB92976B446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02503"/>
      </p:ext>
    </p:extLst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nn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F95F8C0-3A59-214B-83D8-F6DF185056BF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32909"/>
      </p:ext>
    </p:extLst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B0016-D167-3E42-A379-EE6452C910B7}"/>
              </a:ext>
            </a:extLst>
          </p:cNvPr>
          <p:cNvSpPr/>
          <p:nvPr userDrawn="1"/>
        </p:nvSpPr>
        <p:spPr>
          <a:xfrm>
            <a:off x="448053" y="1473604"/>
            <a:ext cx="6317672" cy="3649259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32683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35ED214-E9E8-EC45-86B6-C85B6CD4B0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67B4C-4A9F-E14B-A522-1B8229220B0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45C88C-2B39-BA40-91A3-A3F4276664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D92169-0454-F84B-9CD2-3FB887FC3BF5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D6E5414-9CFE-924A-B5E8-0AD6074426E4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95C1491C-372E-4E46-9DA2-767559F39FA2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CA56D5F-8B58-F344-8642-1DADCAC6B142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29EA3D0-C181-4C4D-90A3-1F96DA081154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70242"/>
      </p:ext>
    </p:extLst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3D1E8-1E67-8344-8B19-AA0E0477427D}"/>
              </a:ext>
            </a:extLst>
          </p:cNvPr>
          <p:cNvSpPr/>
          <p:nvPr userDrawn="1"/>
        </p:nvSpPr>
        <p:spPr>
          <a:xfrm>
            <a:off x="5874327" y="1547483"/>
            <a:ext cx="6317672" cy="364844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30" y="190615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1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9702974D-16A8-9D4D-BE7F-7F6D588F34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55009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76A3DE-DDA8-E049-9E17-0CA73A5B22A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78BEFD-F39E-184A-8024-88399AFE644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5B837C9-DBAA-2044-B79C-7557A1147ADF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636E2A9B-9F79-434A-8A5A-B20F53479A8B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0D5868E8-2BB0-E14B-A12E-B36A81BAD62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F1253B4-C735-2A43-B2E9-E37F3EA134B2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0474D31-690E-FA4F-9E78-06F5B54EF823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8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42D51D-BCF6-954B-B8E3-093614D24A07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99C37-EA8D-0C47-A608-5FBEE01BBF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444674-732D-4E41-AD40-60A336FF84E2}"/>
              </a:ext>
            </a:extLst>
          </p:cNvPr>
          <p:cNvSpPr>
            <a:spLocks/>
          </p:cNvSpPr>
          <p:nvPr userDrawn="1"/>
        </p:nvSpPr>
        <p:spPr>
          <a:xfrm>
            <a:off x="8535850" y="6603955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2020 HCL Technologies Limited  |  </a:t>
            </a:r>
            <a:r>
              <a:rPr lang="en-US" sz="700" b="0" i="0" kern="1200" err="1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www.hcltechsw.com</a:t>
            </a:r>
            <a:endParaRPr lang="en-US" sz="700" b="0" i="0" kern="12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83034-CC50-FB45-8FB2-05F8485C3BB2}"/>
              </a:ext>
            </a:extLst>
          </p:cNvPr>
          <p:cNvCxnSpPr/>
          <p:nvPr userDrawn="1"/>
        </p:nvCxnSpPr>
        <p:spPr>
          <a:xfrm>
            <a:off x="8738910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39AA1D2-8B7E-6A4F-BDCD-8D2215F528AE}"/>
              </a:ext>
            </a:extLst>
          </p:cNvPr>
          <p:cNvSpPr/>
          <p:nvPr userDrawn="1"/>
        </p:nvSpPr>
        <p:spPr>
          <a:xfrm rot="2701197">
            <a:off x="-932389" y="1086599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CA44DF9-17A7-5A48-A67F-93C2D3862F7A}"/>
              </a:ext>
            </a:extLst>
          </p:cNvPr>
          <p:cNvSpPr/>
          <p:nvPr userDrawn="1"/>
        </p:nvSpPr>
        <p:spPr>
          <a:xfrm rot="2325464">
            <a:off x="-681471" y="1623563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9F8CB-C7E5-5445-B6D0-915CD2A213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30771"/>
      </p:ext>
    </p:extLst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4013281516"/>
      </p:ext>
    </p:extLst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 b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598EFB7-47B8-6A40-B5D8-6EB8D60EDA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276425558"/>
      </p:ext>
    </p:extLst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4701F-9E17-1149-AD16-ECE4A9CCC041}"/>
              </a:ext>
            </a:extLst>
          </p:cNvPr>
          <p:cNvSpPr/>
          <p:nvPr userDrawn="1"/>
        </p:nvSpPr>
        <p:spPr>
          <a:xfrm>
            <a:off x="5661126" y="-1"/>
            <a:ext cx="6530874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8"/>
            <a:ext cx="5639039" cy="5687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679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9E3F73-E369-AF45-88FB-F2B02A685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4B4B4B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1432294875"/>
      </p:ext>
    </p:extLst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-1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1B-F979-C84C-AB68-C73F563C98B4}"/>
              </a:ext>
            </a:extLst>
          </p:cNvPr>
          <p:cNvSpPr/>
          <p:nvPr userDrawn="1"/>
        </p:nvSpPr>
        <p:spPr>
          <a:xfrm>
            <a:off x="6449514" y="-1"/>
            <a:ext cx="5742485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429897153"/>
      </p:ext>
    </p:extLst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3C7C-A876-D14B-8860-254295FF2B0A}"/>
              </a:ext>
            </a:extLst>
          </p:cNvPr>
          <p:cNvSpPr/>
          <p:nvPr userDrawn="1"/>
        </p:nvSpPr>
        <p:spPr>
          <a:xfrm>
            <a:off x="-1" y="1"/>
            <a:ext cx="4507993" cy="6857998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1644620279"/>
      </p:ext>
    </p:extLst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B4BEF-07EE-9347-BD06-EE9AA2F2588F}"/>
              </a:ext>
            </a:extLst>
          </p:cNvPr>
          <p:cNvSpPr/>
          <p:nvPr userDrawn="1"/>
        </p:nvSpPr>
        <p:spPr>
          <a:xfrm rot="10800000">
            <a:off x="7684007" y="-2"/>
            <a:ext cx="4507992" cy="6432774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84005" y="-1"/>
            <a:ext cx="4507992" cy="6377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528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9CF86A3-A8B0-2E4D-AD54-58A3E602249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0152" t="11925" r="36067" b="12615"/>
          <a:stretch/>
        </p:blipFill>
        <p:spPr>
          <a:xfrm>
            <a:off x="8151961" y="1333032"/>
            <a:ext cx="3004225" cy="5044133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3DFEB-BAA8-1245-988F-32C5F642BBBD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B9644B-E41B-CA4A-BB4C-2F022576A64F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8D3392-93CA-FD4F-8901-4AAAEBF0927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72A8FC4A-83F2-0E4F-A492-0D64F142C2EC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D69F4E2-6627-9342-A78E-5D15F2371D0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E6E5E48-0D34-4A4B-BED8-591AAF3CCFB0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9CEA4E69-5BE9-EC44-B7A1-1A786C86552C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592747"/>
      </p:ext>
    </p:extLst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42446" y="4052465"/>
            <a:ext cx="7307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$7.3 BILLION ENTERPRISE | 119,000 IDEAPRENEURS | 32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6" y="5893535"/>
            <a:ext cx="4494195" cy="83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8">
                <a:solidFill>
                  <a:schemeClr val="bg1"/>
                </a:solidFill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2250381680"/>
      </p:ext>
    </p:extLst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:a16="http://schemas.microsoft.com/office/drawing/2014/main" id="{B7697AC3-A861-46D6-AACD-848AE245752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172729"/>
            <a:ext cx="11379199" cy="4800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8261805"/>
      </p:ext>
    </p:extLst>
  </p:cSld>
  <p:clrMapOvr>
    <a:masterClrMapping/>
  </p:clrMapOvr>
  <p:transition/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F847AE-7188-E04D-BE18-EFE7FF12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2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58877188"/>
      </p:ext>
    </p:extLst>
  </p:cSld>
  <p:clrMapOvr>
    <a:masterClrMapping/>
  </p:clrMapOvr>
  <p:transition/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3A11-23C7-4C08-A35D-4CD48C215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649E41-3478-4CFE-A180-3482B088DA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D78A2A-9993-49CD-8F2E-D31D261D3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6C3E14-F091-4797-9463-CE443AEB53BC}" type="datetimeFigureOut">
              <a:rPr lang="en-US" smtClean="0"/>
              <a:t>4/8/20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8DC339-831C-49F0-AD71-319F70460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1C2F6-1D08-4A4B-9564-865404807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2F4471-CD20-4C40-8B6A-8EF727D9C0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2648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97C6F-A8D4-0649-A491-19E1580592F9}"/>
              </a:ext>
            </a:extLst>
          </p:cNvPr>
          <p:cNvSpPr/>
          <p:nvPr userDrawn="1"/>
        </p:nvSpPr>
        <p:spPr>
          <a:xfrm>
            <a:off x="0" y="1"/>
            <a:ext cx="122547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354782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454589" y="2315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7392DF-3B9F-C949-A11C-5255F779991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533D91-D218-CB47-9E72-E8774707A17C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8B064-A091-D04D-A7CB-763AD0217A02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79536EA-D6A8-0441-8DC2-D2F8A0C3DD1A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B601708-B97B-564C-BBFC-2D1FA015B9A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BB0E51-103B-D746-B627-DEB92976B446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B4BF6C3-33C4-7A49-88EA-B1E26C11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8AC91D-B711-2845-B49E-A65A78A6A8B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218592"/>
      </p:ext>
    </p:extLst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F847AE-7188-E04D-BE18-EFE7FF12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2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D633B88-806E-1847-83E1-577FA99F110E}"/>
              </a:ext>
            </a:extLst>
          </p:cNvPr>
          <p:cNvSpPr>
            <a:spLocks/>
          </p:cNvSpPr>
          <p:nvPr userDrawn="1"/>
        </p:nvSpPr>
        <p:spPr bwMode="auto">
          <a:xfrm>
            <a:off x="96325" y="6425652"/>
            <a:ext cx="273619" cy="261610"/>
          </a:xfrm>
          <a:prstGeom prst="ellipse">
            <a:avLst/>
          </a:prstGeom>
          <a:solidFill>
            <a:srgbClr val="000000"/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IN" sz="35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28492E-545F-6148-B643-FA19EDAAF9B6}"/>
              </a:ext>
            </a:extLst>
          </p:cNvPr>
          <p:cNvSpPr txBox="1">
            <a:spLocks/>
          </p:cNvSpPr>
          <p:nvPr userDrawn="1"/>
        </p:nvSpPr>
        <p:spPr>
          <a:xfrm>
            <a:off x="86895" y="6440926"/>
            <a:ext cx="292480" cy="49540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defPPr>
              <a:defRPr lang="en-US"/>
            </a:defPPr>
            <a:lvl1pPr algn="r">
              <a:defRPr sz="800">
                <a:latin typeface="+mj-lt"/>
                <a:ea typeface="Verdana" pitchFamily="34" charset="0"/>
                <a:cs typeface="Verdana" pitchFamily="34" charset="0"/>
              </a:defRPr>
            </a:lvl1pPr>
          </a:lstStyle>
          <a:p>
            <a:pPr algn="ctr">
              <a:defRPr/>
            </a:pPr>
            <a:fld id="{533B120D-C22C-43C1-97A5-1D247EFB43E2}" type="slidenum">
              <a:rPr lang="en-US" sz="1000" smtClean="0">
                <a:solidFill>
                  <a:schemeClr val="bg1"/>
                </a:solidFill>
                <a:latin typeface="+mj-lt"/>
              </a:rPr>
              <a:pPr algn="ctr">
                <a:defRPr/>
              </a:pPr>
              <a:t>‹#›</a:t>
            </a:fld>
            <a:endParaRPr lang="en-US" sz="100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41942570"/>
      </p:ext>
    </p:extLst>
  </p:cSld>
  <p:clrMapOvr>
    <a:masterClrMapping/>
  </p:clrMapOvr>
  <p:transition/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(above) +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04803" y="231648"/>
            <a:ext cx="7517587" cy="1219200"/>
          </a:xfrm>
        </p:spPr>
        <p:txBody>
          <a:bodyPr/>
          <a:lstStyle>
            <a:lvl1pPr>
              <a:defRPr sz="3199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2783318"/>
      </p:ext>
    </p:extLst>
  </p:cSld>
  <p:clrMapOvr>
    <a:masterClrMapping/>
  </p:clrMapOvr>
  <p:transition spd="med"/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300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5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97967" y="6533946"/>
            <a:ext cx="353971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4076734651"/>
      </p:ext>
    </p:extLst>
  </p:cSld>
  <p:clrMapOvr>
    <a:masterClrMapping/>
  </p:clrMapOvr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6-Mobi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531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4798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2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1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B50BFE-3354-B44A-BFB7-19C1A93463B3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</p:spTree>
    <p:extLst>
      <p:ext uri="{BB962C8B-B14F-4D97-AF65-F5344CB8AC3E}">
        <p14:creationId xmlns:p14="http://schemas.microsoft.com/office/powerpoint/2010/main" val="2683880832"/>
      </p:ext>
    </p:extLst>
  </p:cSld>
  <p:clrMapOvr>
    <a:masterClrMapping/>
  </p:clrMapOvr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3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32E71-1311-4176-8469-BDFE5621A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" y="0"/>
            <a:ext cx="1218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17223"/>
      </p:ext>
    </p:extLst>
  </p:cSld>
  <p:clrMapOvr>
    <a:masterClrMapping/>
  </p:clrMapOvr>
  <p:transition/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2DA68F-6AF8-9A45-8F33-83CF9A2D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3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09875763"/>
      </p:ext>
    </p:extLst>
  </p:cSld>
  <p:clrMapOvr>
    <a:masterClrMapping/>
  </p:clrMapOvr>
  <p:transition/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</p:spTree>
    <p:extLst>
      <p:ext uri="{BB962C8B-B14F-4D97-AF65-F5344CB8AC3E}">
        <p14:creationId xmlns:p14="http://schemas.microsoft.com/office/powerpoint/2010/main" val="1779129222"/>
      </p:ext>
    </p:extLst>
  </p:cSld>
  <p:clrMapOvr>
    <a:masterClrMapping/>
  </p:clrMapOvr>
  <p:transition/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1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9937971"/>
      </p:ext>
    </p:extLst>
  </p:cSld>
  <p:clrMapOvr>
    <a:masterClrMapping/>
  </p:clrMapOvr>
  <p:transition/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090076664"/>
      </p:ext>
    </p:extLst>
  </p:cSld>
  <p:clrMapOvr>
    <a:masterClrMapping/>
  </p:clrMapOvr>
  <p:transition/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3-Inner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1">
                <a:solidFill>
                  <a:schemeClr val="tx1">
                    <a:lumMod val="65000"/>
                    <a:lumOff val="35000"/>
                  </a:schemeClr>
                </a:solidFill>
                <a:latin typeface="Gotham Book Italic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5F8553-9454-204B-8064-08A7CBC4083B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3476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B0016-D167-3E42-A379-EE6452C910B7}"/>
              </a:ext>
            </a:extLst>
          </p:cNvPr>
          <p:cNvSpPr/>
          <p:nvPr userDrawn="1"/>
        </p:nvSpPr>
        <p:spPr>
          <a:xfrm>
            <a:off x="448053" y="1473602"/>
            <a:ext cx="6317672" cy="3649259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0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2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4" y="188599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4" y="459409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578492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3" y="1474408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35ED214-E9E8-EC45-86B6-C85B6CD4B0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67B4C-4A9F-E14B-A522-1B8229220B0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45C88C-2B39-BA40-91A3-A3F4276664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D92169-0454-F84B-9CD2-3FB887FC3BF5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D6E5414-9CFE-924A-B5E8-0AD6074426E4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95C1491C-372E-4E46-9DA2-767559F39FA2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CA56D5F-8B58-F344-8642-1DADCAC6B142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72B5A5E-A5EE-7E4B-AF12-0ABC1FDD9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04A886-CAE2-814B-8375-0A33166DF6C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02CBF990-CFB5-CE42-A674-D85F0AB3149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088643"/>
      </p:ext>
    </p:extLst>
  </p:cSld>
  <p:clrMapOvr>
    <a:masterClrMapping/>
  </p:clrMapOvr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4-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798"/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1045691542"/>
      </p:ext>
    </p:extLst>
  </p:cSld>
  <p:clrMapOvr>
    <a:masterClrMapping/>
  </p:clrMapOvr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9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1" y="4054477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2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346526263"/>
      </p:ext>
    </p:extLst>
  </p:cSld>
  <p:clrMapOvr>
    <a:masterClrMapping/>
  </p:clrMapOvr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-Inner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53732-7FFF-4D48-8CFA-731B81416D0A}"/>
              </a:ext>
            </a:extLst>
          </p:cNvPr>
          <p:cNvSpPr>
            <a:spLocks/>
          </p:cNvSpPr>
          <p:nvPr userDrawn="1"/>
        </p:nvSpPr>
        <p:spPr>
          <a:xfrm>
            <a:off x="119799" y="6552345"/>
            <a:ext cx="3077124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F26795-D4AD-6A4C-AE41-5A3BF4A68C0D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C817F2-E2AF-9447-BD82-6740A42A3194}"/>
              </a:ext>
            </a:extLst>
          </p:cNvPr>
          <p:cNvCxnSpPr/>
          <p:nvPr userDrawn="1"/>
        </p:nvCxnSpPr>
        <p:spPr>
          <a:xfrm>
            <a:off x="9804387" y="6548018"/>
            <a:ext cx="0" cy="2130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832269B-8264-1A42-81C0-C945A7AD9886}"/>
              </a:ext>
            </a:extLst>
          </p:cNvPr>
          <p:cNvSpPr txBox="1">
            <a:spLocks/>
          </p:cNvSpPr>
          <p:nvPr userDrawn="1"/>
        </p:nvSpPr>
        <p:spPr>
          <a:xfrm>
            <a:off x="6936218" y="64701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FA851-362F-AD48-8476-DF854FF1A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3139" y="6548016"/>
            <a:ext cx="1794490" cy="2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740800"/>
      </p:ext>
    </p:extLst>
  </p:cSld>
  <p:clrMapOvr>
    <a:masterClrMapping/>
  </p:clrMapOvr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1C8033-BA34-1643-BD49-9A4D0B1B0DC3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066B3"/>
              </a:gs>
              <a:gs pos="99000">
                <a:srgbClr val="5EC1E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300F4316-3AB1-5942-B13A-8F0CEFC107D5}"/>
              </a:ext>
            </a:extLst>
          </p:cNvPr>
          <p:cNvSpPr/>
          <p:nvPr userDrawn="1"/>
        </p:nvSpPr>
        <p:spPr>
          <a:xfrm rot="2701197">
            <a:off x="-932388" y="1095744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2" name="Triangle 11">
            <a:extLst>
              <a:ext uri="{FF2B5EF4-FFF2-40B4-BE49-F238E27FC236}">
                <a16:creationId xmlns:a16="http://schemas.microsoft.com/office/drawing/2014/main" id="{60A2D7A7-11FE-6E41-98CF-93828E32DA62}"/>
              </a:ext>
            </a:extLst>
          </p:cNvPr>
          <p:cNvSpPr/>
          <p:nvPr userDrawn="1"/>
        </p:nvSpPr>
        <p:spPr>
          <a:xfrm rot="2325464">
            <a:off x="-681470" y="1623565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978AB194-CEE2-824F-A84F-D3FEC579AE0B}"/>
              </a:ext>
            </a:extLst>
          </p:cNvPr>
          <p:cNvSpPr/>
          <p:nvPr userDrawn="1"/>
        </p:nvSpPr>
        <p:spPr>
          <a:xfrm rot="12538187">
            <a:off x="9368898" y="-182312"/>
            <a:ext cx="2704638" cy="2078819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9D82988-3105-A14A-BD98-A0BABE2BBBD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ED7E805-E901-1A45-BFE0-38E4C2CE61BB}"/>
              </a:ext>
            </a:extLst>
          </p:cNvPr>
          <p:cNvSpPr>
            <a:spLocks/>
          </p:cNvSpPr>
          <p:nvPr userDrawn="1"/>
        </p:nvSpPr>
        <p:spPr>
          <a:xfrm>
            <a:off x="8684152" y="6603957"/>
            <a:ext cx="2983325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8041F34-3181-EE49-AB09-78DC7D4D3E4D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A9D90A12-3098-3445-91DD-16FF4653A00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42802"/>
      </p:ext>
    </p:extLst>
  </p:cSld>
  <p:clrMapOvr>
    <a:masterClrMapping/>
  </p:clrMapOvr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01-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684152" y="6603957"/>
            <a:ext cx="2983325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4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48730"/>
      </p:ext>
    </p:extLst>
  </p:cSld>
  <p:clrMapOvr>
    <a:masterClrMapping/>
  </p:clrMapOvr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-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>
              <a:solidFill>
                <a:srgbClr val="4B4B4B"/>
              </a:solidFill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2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810353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40161"/>
      </p:ext>
    </p:extLst>
  </p:cSld>
  <p:clrMapOvr>
    <a:masterClrMapping/>
  </p:clrMapOvr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03-Inner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C8CC2B9-88F7-F544-A5E9-78E3753C3831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20659"/>
      </p:ext>
    </p:extLst>
  </p:cSld>
  <p:clrMapOvr>
    <a:masterClrMapping/>
  </p:clrMapOvr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_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latin typeface="Gotham Medium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latin typeface="Gotham Medium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0" i="0">
                <a:latin typeface="Gotham Medium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4669171-1A27-824E-9245-6EC7B4E804DD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136783"/>
      </p:ext>
    </p:extLst>
  </p:cSld>
  <p:clrMapOvr>
    <a:masterClrMapping/>
  </p:clrMapOvr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Section Divider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10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32683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6D7DA30-817A-6041-A866-B3730D393ADD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23" name="Picture 22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601764"/>
      </p:ext>
    </p:extLst>
  </p:cSld>
  <p:clrMapOvr>
    <a:masterClrMapping/>
  </p:clrMapOvr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Section Divi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7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30" y="190615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1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E69A5AE4-59ED-8A4A-A811-FA90230DDB2D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24" name="Picture 23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95569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3D1E8-1E67-8344-8B19-AA0E0477427D}"/>
              </a:ext>
            </a:extLst>
          </p:cNvPr>
          <p:cNvSpPr/>
          <p:nvPr userDrawn="1"/>
        </p:nvSpPr>
        <p:spPr>
          <a:xfrm>
            <a:off x="5874327" y="1547483"/>
            <a:ext cx="6317672" cy="364844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2" y="173225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5" y="466637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6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4296" y="2109674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0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29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9702974D-16A8-9D4D-BE7F-7F6D588F34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29" y="2755009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76A3DE-DDA8-E049-9E17-0CA73A5B22A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78BEFD-F39E-184A-8024-88399AFE644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5B837C9-DBAA-2044-B79C-7557A1147ADF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636E2A9B-9F79-434A-8A5A-B20F53479A8B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0D5868E8-2BB0-E14B-A12E-B36A81BAD62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0474D31-690E-FA4F-9E78-06F5B54EF823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EB726A5-09C0-6D4B-8AAD-7DD5173D5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C98A65-6A97-A241-98F7-254492C7948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7C30E158-FA4B-2348-82BC-2BC4A59121E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160518"/>
      </p:ext>
    </p:extLst>
  </p:cSld>
  <p:clrMapOvr>
    <a:masterClrMapping/>
  </p:clrMapOvr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Section Divide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6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779957253"/>
      </p:ext>
    </p:extLst>
  </p:cSld>
  <p:clrMapOvr>
    <a:masterClrMapping/>
  </p:clrMapOvr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Section Divider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798"/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4281996222"/>
      </p:ext>
    </p:extLst>
  </p:cSld>
  <p:clrMapOvr>
    <a:masterClrMapping/>
  </p:clrMapOvr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Section Divide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4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4193545592"/>
      </p:ext>
    </p:extLst>
  </p:cSld>
  <p:clrMapOvr>
    <a:masterClrMapping/>
  </p:clrMapOvr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Section Divider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1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3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585893591"/>
      </p:ext>
    </p:extLst>
  </p:cSld>
  <p:clrMapOvr>
    <a:masterClrMapping/>
  </p:clrMapOvr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-Section Divider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1999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69565"/>
      </p:ext>
    </p:extLst>
  </p:cSld>
  <p:clrMapOvr>
    <a:masterClrMapping/>
  </p:clrMapOvr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-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1025695171"/>
      </p:ext>
    </p:extLst>
  </p:cSld>
  <p:clrMapOvr>
    <a:masterClrMapping/>
  </p:clrMapOvr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-Mobile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531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4798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2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1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6B50BFE-3354-B44A-BFB7-19C1A93463B3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</p:spTree>
    <p:extLst>
      <p:ext uri="{BB962C8B-B14F-4D97-AF65-F5344CB8AC3E}">
        <p14:creationId xmlns:p14="http://schemas.microsoft.com/office/powerpoint/2010/main" val="2748598"/>
      </p:ext>
    </p:extLst>
  </p:cSld>
  <p:clrMapOvr>
    <a:masterClrMapping/>
  </p:clrMapOvr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/>
          </a:p>
        </p:txBody>
      </p:sp>
      <p:sp>
        <p:nvSpPr>
          <p:cNvPr id="23" name="Morbi vestibulum at eros">
            <a:extLst>
              <a:ext uri="{FF2B5EF4-FFF2-40B4-BE49-F238E27FC236}">
                <a16:creationId xmlns:a16="http://schemas.microsoft.com/office/drawing/2014/main" id="{99BF33B9-D9F1-4B48-B955-EBE6FEA4767C}"/>
              </a:ext>
            </a:extLst>
          </p:cNvPr>
          <p:cNvSpPr>
            <a:spLocks noGrp="1"/>
          </p:cNvSpPr>
          <p:nvPr userDrawn="1">
            <p:ph type="body" idx="32" hasCustomPrompt="1"/>
          </p:nvPr>
        </p:nvSpPr>
        <p:spPr>
          <a:xfrm>
            <a:off x="7428939" y="1981201"/>
            <a:ext cx="4319716" cy="16529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3199" b="0" i="0" u="none" strike="noStrike" baseline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eaLnBrk="1" hangingPunct="1"/>
            <a:r>
              <a:rPr lang="en-US" sz="2799">
                <a:solidFill>
                  <a:schemeClr val="tx1">
                    <a:lumMod val="50000"/>
                    <a:lumOff val="50000"/>
                  </a:schemeClr>
                </a:solidFill>
                <a:latin typeface="Gotham Light" panose="0200050402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Abstract</a:t>
            </a:r>
          </a:p>
          <a:p>
            <a:pPr eaLnBrk="1" hangingPunct="1"/>
            <a:r>
              <a:rPr lang="en-US" sz="2799">
                <a:solidFill>
                  <a:schemeClr val="tx1">
                    <a:lumMod val="50000"/>
                    <a:lumOff val="50000"/>
                  </a:schemeClr>
                </a:solidFill>
                <a:latin typeface="Gotham Light" panose="0200050402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Shape Image</a:t>
            </a:r>
          </a:p>
          <a:p>
            <a:pPr eaLnBrk="1" hangingPunct="1"/>
            <a:r>
              <a:rPr lang="en-US" sz="2799">
                <a:solidFill>
                  <a:schemeClr val="tx1">
                    <a:lumMod val="50000"/>
                    <a:lumOff val="50000"/>
                  </a:schemeClr>
                </a:solidFill>
                <a:latin typeface="Gotham Light" panose="0200050402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Left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1F6F103-303E-A047-A4E9-B1B84501F736}"/>
              </a:ext>
            </a:extLst>
          </p:cNvPr>
          <p:cNvGrpSpPr/>
          <p:nvPr userDrawn="1"/>
        </p:nvGrpSpPr>
        <p:grpSpPr>
          <a:xfrm>
            <a:off x="1" y="5974464"/>
            <a:ext cx="12192000" cy="883534"/>
            <a:chOff x="0" y="5974464"/>
            <a:chExt cx="12192000" cy="88353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EF07380-6319-FC4B-91BA-3FCDE0198AA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01959" y="6425337"/>
              <a:ext cx="11290041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4290F5A6-6044-E848-A261-50E17C05B612}"/>
                </a:ext>
              </a:extLst>
            </p:cNvPr>
            <p:cNvGrpSpPr/>
            <p:nvPr userDrawn="1"/>
          </p:nvGrpSpPr>
          <p:grpSpPr>
            <a:xfrm>
              <a:off x="0" y="5974464"/>
              <a:ext cx="901960" cy="883534"/>
              <a:chOff x="0" y="5974464"/>
              <a:chExt cx="901960" cy="883534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3E28F9D4-C386-F641-86A8-293D59825C41}"/>
                  </a:ext>
                </a:extLst>
              </p:cNvPr>
              <p:cNvSpPr/>
              <p:nvPr userDrawn="1"/>
            </p:nvSpPr>
            <p:spPr>
              <a:xfrm>
                <a:off x="0" y="6361235"/>
                <a:ext cx="901960" cy="4967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798"/>
              </a:p>
            </p:txBody>
          </p:sp>
          <p:sp>
            <p:nvSpPr>
              <p:cNvPr id="33" name="Triangle 32">
                <a:extLst>
                  <a:ext uri="{FF2B5EF4-FFF2-40B4-BE49-F238E27FC236}">
                    <a16:creationId xmlns:a16="http://schemas.microsoft.com/office/drawing/2014/main" id="{DE9184F0-B0E2-B14D-B22F-881EEDBD03F3}"/>
                  </a:ext>
                </a:extLst>
              </p:cNvPr>
              <p:cNvSpPr/>
              <p:nvPr userDrawn="1"/>
            </p:nvSpPr>
            <p:spPr>
              <a:xfrm rot="5403736">
                <a:off x="42256" y="6050921"/>
                <a:ext cx="883138" cy="730223"/>
              </a:xfrm>
              <a:prstGeom prst="triangle">
                <a:avLst>
                  <a:gd name="adj" fmla="val 50938"/>
                </a:avLst>
              </a:prstGeom>
              <a:solidFill>
                <a:schemeClr val="accent4">
                  <a:alpha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4798"/>
              </a:p>
            </p:txBody>
          </p:sp>
          <p:sp>
            <p:nvSpPr>
              <p:cNvPr id="34" name="Triangle 33">
                <a:extLst>
                  <a:ext uri="{FF2B5EF4-FFF2-40B4-BE49-F238E27FC236}">
                    <a16:creationId xmlns:a16="http://schemas.microsoft.com/office/drawing/2014/main" id="{D6A35D6E-C695-0345-9304-769A26D8CAD2}"/>
                  </a:ext>
                </a:extLst>
              </p:cNvPr>
              <p:cNvSpPr/>
              <p:nvPr userDrawn="1"/>
            </p:nvSpPr>
            <p:spPr>
              <a:xfrm rot="4815961">
                <a:off x="123472" y="6121582"/>
                <a:ext cx="750729" cy="689237"/>
              </a:xfrm>
              <a:prstGeom prst="triangle">
                <a:avLst/>
              </a:prstGeom>
              <a:gradFill>
                <a:gsLst>
                  <a:gs pos="0">
                    <a:srgbClr val="0477C3"/>
                  </a:gs>
                  <a:gs pos="99000">
                    <a:srgbClr val="26B5F7"/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en-US" sz="4798"/>
              </a:p>
            </p:txBody>
          </p:sp>
        </p:grp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BC4E945-3E66-6C43-A01E-54D7ABE9C0F8}"/>
                </a:ext>
              </a:extLst>
            </p:cNvPr>
            <p:cNvSpPr>
              <a:spLocks/>
            </p:cNvSpPr>
            <p:nvPr userDrawn="1"/>
          </p:nvSpPr>
          <p:spPr>
            <a:xfrm>
              <a:off x="657947" y="6552345"/>
              <a:ext cx="3401817" cy="21544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Ins="0">
              <a:spAutoFit/>
            </a:bodyPr>
            <a:lstStyle/>
            <a:p>
              <a:pPr lvl="0" algn="r" defTabSz="1217248" rtl="0"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en-US" sz="800" b="0" i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Gotham Book" panose="02000604040000020004" pitchFamily="2" charset="0"/>
                  <a:ea typeface="+mn-ea"/>
                  <a:cs typeface="Arial" panose="020B0604020202020204" pitchFamily="34" charset="0"/>
                </a:rPr>
                <a:t>Copyright © 2019 HCL Technologies Limited  |  www.hcltech.com</a:t>
              </a:r>
            </a:p>
          </p:txBody>
        </p:sp>
      </p:grpSp>
      <p:sp>
        <p:nvSpPr>
          <p:cNvPr id="20" name="Freeform 5">
            <a:extLst>
              <a:ext uri="{FF2B5EF4-FFF2-40B4-BE49-F238E27FC236}">
                <a16:creationId xmlns:a16="http://schemas.microsoft.com/office/drawing/2014/main" id="{81E83B39-5E4C-0A42-A77B-38A7FAFB4FD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902084" y="-1627"/>
            <a:ext cx="1886107" cy="5346938"/>
          </a:xfrm>
          <a:custGeom>
            <a:avLst/>
            <a:gdLst>
              <a:gd name="T0" fmla="*/ 801 w 801"/>
              <a:gd name="T1" fmla="*/ 0 h 2273"/>
              <a:gd name="T2" fmla="*/ 197 w 801"/>
              <a:gd name="T3" fmla="*/ 0 h 2273"/>
              <a:gd name="T4" fmla="*/ 0 w 801"/>
              <a:gd name="T5" fmla="*/ 957 h 2273"/>
              <a:gd name="T6" fmla="*/ 167 w 801"/>
              <a:gd name="T7" fmla="*/ 1841 h 2273"/>
              <a:gd name="T8" fmla="*/ 394 w 801"/>
              <a:gd name="T9" fmla="*/ 2273 h 2273"/>
              <a:gd name="T10" fmla="*/ 194 w 801"/>
              <a:gd name="T11" fmla="*/ 1413 h 2273"/>
              <a:gd name="T12" fmla="*/ 801 w 801"/>
              <a:gd name="T13" fmla="*/ 0 h 2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1" h="2273">
                <a:moveTo>
                  <a:pt x="801" y="0"/>
                </a:moveTo>
                <a:cubicBezTo>
                  <a:pt x="197" y="0"/>
                  <a:pt x="197" y="0"/>
                  <a:pt x="197" y="0"/>
                </a:cubicBezTo>
                <a:cubicBezTo>
                  <a:pt x="71" y="289"/>
                  <a:pt x="0" y="614"/>
                  <a:pt x="0" y="957"/>
                </a:cubicBezTo>
                <a:cubicBezTo>
                  <a:pt x="0" y="1272"/>
                  <a:pt x="60" y="1571"/>
                  <a:pt x="167" y="1841"/>
                </a:cubicBezTo>
                <a:cubicBezTo>
                  <a:pt x="228" y="1995"/>
                  <a:pt x="304" y="2140"/>
                  <a:pt x="394" y="2273"/>
                </a:cubicBezTo>
                <a:cubicBezTo>
                  <a:pt x="266" y="2013"/>
                  <a:pt x="194" y="1722"/>
                  <a:pt x="194" y="1413"/>
                </a:cubicBezTo>
                <a:cubicBezTo>
                  <a:pt x="194" y="857"/>
                  <a:pt x="427" y="355"/>
                  <a:pt x="801" y="0"/>
                </a:cubicBezTo>
              </a:path>
            </a:pathLst>
          </a:custGeom>
          <a:gradFill>
            <a:gsLst>
              <a:gs pos="0">
                <a:srgbClr val="0066B3"/>
              </a:gs>
              <a:gs pos="99000">
                <a:srgbClr val="5EC1E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>
              <a:solidFill>
                <a:schemeClr val="lt1"/>
              </a:solidFill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1D0A70F4-5609-7A46-A454-9CE3132421F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741777" y="-1627"/>
            <a:ext cx="2590753" cy="7031077"/>
          </a:xfrm>
          <a:custGeom>
            <a:avLst/>
            <a:gdLst>
              <a:gd name="T0" fmla="*/ 1311 w 1099"/>
              <a:gd name="T1" fmla="*/ 0 h 2989"/>
              <a:gd name="T2" fmla="*/ 879 w 1099"/>
              <a:gd name="T3" fmla="*/ 0 h 2989"/>
              <a:gd name="T4" fmla="*/ 879 w 1099"/>
              <a:gd name="T5" fmla="*/ 0 h 2989"/>
              <a:gd name="T6" fmla="*/ 879 w 1099"/>
              <a:gd name="T7" fmla="*/ 0 h 2989"/>
              <a:gd name="T8" fmla="*/ 0 w 1099"/>
              <a:gd name="T9" fmla="*/ 2043 h 2989"/>
              <a:gd name="T10" fmla="*/ 290 w 1099"/>
              <a:gd name="T11" fmla="*/ 3286 h 2989"/>
              <a:gd name="T12" fmla="*/ 1160 w 1099"/>
              <a:gd name="T13" fmla="*/ 4321 h 2989"/>
              <a:gd name="T14" fmla="*/ 1592 w 1099"/>
              <a:gd name="T15" fmla="*/ 4321 h 2989"/>
              <a:gd name="T16" fmla="*/ 720 w 1099"/>
              <a:gd name="T17" fmla="*/ 3286 h 2989"/>
              <a:gd name="T18" fmla="*/ 432 w 1099"/>
              <a:gd name="T19" fmla="*/ 2043 h 2989"/>
              <a:gd name="T20" fmla="*/ 1311 w 1099"/>
              <a:gd name="T21" fmla="*/ 0 h 29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99" h="2989">
                <a:moveTo>
                  <a:pt x="905" y="0"/>
                </a:moveTo>
                <a:cubicBezTo>
                  <a:pt x="607" y="0"/>
                  <a:pt x="607" y="0"/>
                  <a:pt x="607" y="0"/>
                </a:cubicBezTo>
                <a:cubicBezTo>
                  <a:pt x="607" y="0"/>
                  <a:pt x="607" y="0"/>
                  <a:pt x="607" y="0"/>
                </a:cubicBez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722"/>
                  <a:pt x="72" y="2013"/>
                  <a:pt x="200" y="2273"/>
                </a:cubicBezTo>
                <a:cubicBezTo>
                  <a:pt x="340" y="2558"/>
                  <a:pt x="547" y="2803"/>
                  <a:pt x="801" y="2989"/>
                </a:cubicBezTo>
                <a:cubicBezTo>
                  <a:pt x="1099" y="2989"/>
                  <a:pt x="1099" y="2989"/>
                  <a:pt x="1099" y="2989"/>
                </a:cubicBezTo>
                <a:cubicBezTo>
                  <a:pt x="845" y="2803"/>
                  <a:pt x="637" y="2558"/>
                  <a:pt x="497" y="2273"/>
                </a:cubicBezTo>
                <a:cubicBezTo>
                  <a:pt x="370" y="2013"/>
                  <a:pt x="298" y="1722"/>
                  <a:pt x="298" y="1413"/>
                </a:cubicBezTo>
                <a:cubicBezTo>
                  <a:pt x="298" y="857"/>
                  <a:pt x="531" y="355"/>
                  <a:pt x="905" y="0"/>
                </a:cubicBezTo>
              </a:path>
            </a:pathLst>
          </a:cu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>
              <a:solidFill>
                <a:schemeClr val="lt1"/>
              </a:solidFill>
            </a:endParaRPr>
          </a:p>
        </p:txBody>
      </p:sp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15E36D7-2BC9-1249-9DB7-8428334CC4E8}"/>
              </a:ext>
            </a:extLst>
          </p:cNvPr>
          <p:cNvSpPr>
            <a:spLocks noGrp="1" noTextEdit="1"/>
          </p:cNvSpPr>
          <p:nvPr>
            <p:ph type="pic" sz="quarter" idx="11"/>
          </p:nvPr>
        </p:nvSpPr>
        <p:spPr>
          <a:xfrm>
            <a:off x="-3426666" y="-1276350"/>
            <a:ext cx="9063038" cy="9193213"/>
          </a:xfrm>
          <a:custGeom>
            <a:avLst/>
            <a:gdLst>
              <a:gd name="T0" fmla="*/ 4531916 w 9063832"/>
              <a:gd name="T1" fmla="*/ 0 h 9193212"/>
              <a:gd name="T2" fmla="*/ 9063832 w 9063832"/>
              <a:gd name="T3" fmla="*/ 4596606 h 9193212"/>
              <a:gd name="T4" fmla="*/ 4531916 w 9063832"/>
              <a:gd name="T5" fmla="*/ 9193212 h 9193212"/>
              <a:gd name="T6" fmla="*/ 0 w 9063832"/>
              <a:gd name="T7" fmla="*/ 4596606 h 9193212"/>
              <a:gd name="T8" fmla="*/ 4531916 w 9063832"/>
              <a:gd name="T9" fmla="*/ 0 h 91932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063832" h="9193212">
                <a:moveTo>
                  <a:pt x="4531916" y="0"/>
                </a:moveTo>
                <a:cubicBezTo>
                  <a:pt x="7034824" y="0"/>
                  <a:pt x="9063832" y="2057971"/>
                  <a:pt x="9063832" y="4596606"/>
                </a:cubicBezTo>
                <a:cubicBezTo>
                  <a:pt x="9063832" y="7135241"/>
                  <a:pt x="7034824" y="9193212"/>
                  <a:pt x="4531916" y="9193212"/>
                </a:cubicBezTo>
                <a:cubicBezTo>
                  <a:pt x="2029008" y="9193212"/>
                  <a:pt x="0" y="7135241"/>
                  <a:pt x="0" y="4596606"/>
                </a:cubicBezTo>
                <a:cubicBezTo>
                  <a:pt x="0" y="2057971"/>
                  <a:pt x="2029008" y="0"/>
                  <a:pt x="4531916" y="0"/>
                </a:cubicBezTo>
                <a:close/>
              </a:path>
            </a:pathLst>
          </a:custGeom>
        </p:spPr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4319BB-BF8C-3E4C-832F-72E68AD1A9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431D75F-51B0-B94A-AF09-AC12E01B27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76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-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/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/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/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/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/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/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/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/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/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54874137"/>
      </p:ext>
    </p:extLst>
  </p:cSld>
  <p:clrMapOvr>
    <a:masterClrMapping/>
  </p:clrMapOvr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-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/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6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1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60" y="2722363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1" y="2722363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3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4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3"/>
            <a:ext cx="1677240" cy="182500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09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5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2" y="173225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5" y="466637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6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29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0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29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29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300595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7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7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979107012"/>
      </p:ext>
    </p:extLst>
  </p:cSld>
  <p:clrMapOvr>
    <a:masterClrMapping/>
  </p:clrMapOvr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-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7" name="Rectangle: Rounded Corners 18">
            <a:extLst>
              <a:ext uri="{FF2B5EF4-FFF2-40B4-BE49-F238E27FC236}">
                <a16:creationId xmlns:a16="http://schemas.microsoft.com/office/drawing/2014/main" id="{52AD1316-518C-5846-A7D5-0E49BA883074}"/>
              </a:ext>
            </a:extLst>
          </p:cNvPr>
          <p:cNvSpPr/>
          <p:nvPr/>
        </p:nvSpPr>
        <p:spPr>
          <a:xfrm>
            <a:off x="6900831" y="5090464"/>
            <a:ext cx="2819400" cy="919163"/>
          </a:xfrm>
          <a:prstGeom prst="roundRect">
            <a:avLst>
              <a:gd name="adj" fmla="val 3054"/>
            </a:avLst>
          </a:prstGeom>
          <a:solidFill>
            <a:schemeClr val="accent3">
              <a:lumMod val="50000"/>
              <a:alpha val="35000"/>
            </a:schemeClr>
          </a:solidFill>
          <a:ln>
            <a:noFill/>
          </a:ln>
          <a:effectLst>
            <a:outerShdw blurRad="381000" algn="ctr" rotWithShape="0">
              <a:schemeClr val="tx1">
                <a:lumMod val="75000"/>
                <a:lumOff val="2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/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2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2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FEC67E-617E-7F4B-9515-9ED5ED0902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95246" y="5090464"/>
            <a:ext cx="2682453" cy="9191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50000"/>
              </a:lnSpc>
              <a:buNone/>
              <a:defRPr sz="1600" b="0" i="0">
                <a:solidFill>
                  <a:schemeClr val="bg1"/>
                </a:solidFill>
                <a:latin typeface="Gotham Medium" panose="02000604040000020004" pitchFamily="2" charset="0"/>
              </a:defRPr>
            </a:lvl1pPr>
          </a:lstStyle>
          <a:p>
            <a:pPr lvl="0"/>
            <a:r>
              <a:rPr lang="en-US"/>
              <a:t>Jimmy Simpson</a:t>
            </a:r>
            <a:br>
              <a:rPr lang="en-US"/>
            </a:br>
            <a:r>
              <a:rPr lang="en-US"/>
              <a:t>Director</a:t>
            </a:r>
          </a:p>
        </p:txBody>
      </p:sp>
    </p:spTree>
    <p:extLst>
      <p:ext uri="{BB962C8B-B14F-4D97-AF65-F5344CB8AC3E}">
        <p14:creationId xmlns:p14="http://schemas.microsoft.com/office/powerpoint/2010/main" val="2761425386"/>
      </p:ext>
    </p:extLst>
  </p:cSld>
  <p:clrMapOvr>
    <a:masterClrMapping/>
  </p:clrMapOvr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67FAEE-1D52-D943-9F19-3B22E18E35D8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06840"/>
      </p:ext>
    </p:extLst>
  </p:cSld>
  <p:clrMapOvr>
    <a:masterClrMapping/>
  </p:clrMapOvr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Doub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0" i="0">
                <a:solidFill>
                  <a:schemeClr val="accent5"/>
                </a:solidFill>
                <a:latin typeface="Gotham Medium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0" i="0">
                <a:solidFill>
                  <a:schemeClr val="accent5"/>
                </a:solidFill>
                <a:latin typeface="Gotham Medium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0" i="0">
                <a:solidFill>
                  <a:schemeClr val="accent5"/>
                </a:solidFill>
                <a:latin typeface="Gotham Medium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0" i="0">
                <a:solidFill>
                  <a:schemeClr val="accent5"/>
                </a:solidFill>
                <a:latin typeface="Gotham Medium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8CEA61C-D277-5D45-B3E5-2916409191DB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29" name="Picture 28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641835"/>
      </p:ext>
    </p:extLst>
  </p:cSld>
  <p:clrMapOvr>
    <a:masterClrMapping/>
  </p:clrMapOvr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1">
                <a:solidFill>
                  <a:schemeClr val="tx1">
                    <a:lumMod val="65000"/>
                    <a:lumOff val="35000"/>
                  </a:schemeClr>
                </a:solidFill>
                <a:latin typeface="Gotham Book Italic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451876"/>
            <a:ext cx="4290392" cy="5973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451877"/>
            <a:ext cx="4290392" cy="5980895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295838D-E700-6D44-988D-0349F848DAA0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825996"/>
      </p:ext>
    </p:extLst>
  </p:cSld>
  <p:clrMapOvr>
    <a:masterClrMapping/>
  </p:clrMapOvr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-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1">
                <a:solidFill>
                  <a:schemeClr val="tx1">
                    <a:lumMod val="65000"/>
                    <a:lumOff val="35000"/>
                  </a:schemeClr>
                </a:solidFill>
                <a:latin typeface="Gotham Book Italic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077A04D-58B5-7F4D-85D1-4AB926AC92EC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062812"/>
      </p:ext>
    </p:extLst>
  </p:cSld>
  <p:clrMapOvr>
    <a:masterClrMapping/>
  </p:clrMapOvr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1-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1">
                <a:solidFill>
                  <a:schemeClr val="tx1">
                    <a:lumMod val="65000"/>
                    <a:lumOff val="35000"/>
                  </a:schemeClr>
                </a:solidFill>
                <a:latin typeface="Gotham Book Italic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669E1A-13B5-2F44-9E9A-85133B18A48C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92145"/>
      </p:ext>
    </p:extLst>
  </p:cSld>
  <p:clrMapOvr>
    <a:masterClrMapping/>
  </p:clrMapOvr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-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1">
                <a:solidFill>
                  <a:schemeClr val="tx1">
                    <a:lumMod val="65000"/>
                    <a:lumOff val="35000"/>
                  </a:schemeClr>
                </a:solidFill>
                <a:latin typeface="Gotham Book Italic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7DD4567-280F-EE45-B0D7-64AC791D2AD6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960925"/>
      </p:ext>
    </p:extLst>
  </p:cSld>
  <p:clrMapOvr>
    <a:masterClrMapping/>
  </p:clrMapOvr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2-Lap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1">
                <a:solidFill>
                  <a:schemeClr val="tx1">
                    <a:lumMod val="65000"/>
                    <a:lumOff val="35000"/>
                  </a:schemeClr>
                </a:solidFill>
                <a:latin typeface="Gotham Book Italic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D3C915-F493-6347-A398-F1397BA21905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186619"/>
      </p:ext>
    </p:extLst>
  </p:cSld>
  <p:clrMapOvr>
    <a:masterClrMapping/>
  </p:clrMapOvr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9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1" y="4054477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2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1576435721"/>
      </p:ext>
    </p:extLst>
  </p:cSld>
  <p:clrMapOvr>
    <a:masterClrMapping/>
  </p:clrMapOvr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300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12192000" cy="378777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5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3FC3A3C-0C06-8E41-80D8-7B446902F9D8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74638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598EFB7-47B8-6A40-B5D8-6EB8D60EDA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806379521"/>
      </p:ext>
    </p:extLst>
  </p:cSld>
  <p:clrMapOvr>
    <a:masterClrMapping/>
  </p:clrMapOvr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-Inner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/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1">
                <a:solidFill>
                  <a:schemeClr val="tx1">
                    <a:lumMod val="65000"/>
                    <a:lumOff val="35000"/>
                  </a:schemeClr>
                </a:solidFill>
                <a:latin typeface="Gotham Book Italic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5F8553-9454-204B-8064-08A7CBC4083B}"/>
              </a:ext>
            </a:extLst>
          </p:cNvPr>
          <p:cNvSpPr>
            <a:spLocks/>
          </p:cNvSpPr>
          <p:nvPr userDrawn="1"/>
        </p:nvSpPr>
        <p:spPr>
          <a:xfrm>
            <a:off x="790399" y="6552345"/>
            <a:ext cx="3401817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l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4328" y="6569970"/>
            <a:ext cx="1712004" cy="165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65186"/>
      </p:ext>
    </p:extLst>
  </p:cSld>
  <p:clrMapOvr>
    <a:masterClrMapping/>
  </p:clrMapOvr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act-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spcBef>
                <a:spcPts val="1200"/>
              </a:spcBef>
              <a:defRPr sz="39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3805117163"/>
      </p:ext>
    </p:extLst>
  </p:cSld>
  <p:clrMapOvr>
    <a:masterClrMapping/>
  </p:clrMapOvr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442446" y="4052465"/>
            <a:ext cx="730710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$7.3 BILLION ENTERPRISE | 119,000 IDEAPRENEURS | 32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6" y="5893535"/>
            <a:ext cx="4494195" cy="83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8">
                <a:solidFill>
                  <a:schemeClr val="bg1"/>
                </a:solidFill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2218525778"/>
      </p:ext>
    </p:extLst>
  </p:cSld>
  <p:clrMapOvr>
    <a:masterClrMapping/>
  </p:clrMapOvr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 b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598EFB7-47B8-6A40-B5D8-6EB8D60EDA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094202951"/>
      </p:ext>
    </p:extLst>
  </p:cSld>
  <p:clrMapOvr>
    <a:masterClrMapping/>
  </p:clrMapOvr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6401" y="1041415"/>
            <a:ext cx="11379200" cy="50413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6C9879E-B160-47D2-8F8E-7118221D000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06401" y="172728"/>
            <a:ext cx="11379199" cy="701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6532749"/>
      </p:ext>
    </p:extLst>
  </p:cSld>
  <p:clrMapOvr>
    <a:masterClrMapping/>
  </p:clrMapOvr>
  <p:transition/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75967348"/>
      </p:ext>
    </p:extLst>
  </p:cSld>
  <p:clrMapOvr>
    <a:masterClrMapping/>
  </p:clrMapOvr>
  <p:transition/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2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97967" y="6533946"/>
            <a:ext cx="353971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75242"/>
      </p:ext>
    </p:extLst>
  </p:cSld>
  <p:clrMapOvr>
    <a:masterClrMapping/>
  </p:clrMapOvr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mans face&#10;&#10;Description automatically generated">
            <a:extLst>
              <a:ext uri="{FF2B5EF4-FFF2-40B4-BE49-F238E27FC236}">
                <a16:creationId xmlns:a16="http://schemas.microsoft.com/office/drawing/2014/main" id="{C68F2C4E-965A-854A-A2A9-34D7AD4B5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81261"/>
            <a:ext cx="12195176" cy="6858000"/>
          </a:xfrm>
          <a:prstGeom prst="rect">
            <a:avLst/>
          </a:prstGeom>
        </p:spPr>
      </p:pic>
      <p:sp>
        <p:nvSpPr>
          <p:cNvPr id="4" name="Title 4">
            <a:extLst>
              <a:ext uri="{FF2B5EF4-FFF2-40B4-BE49-F238E27FC236}">
                <a16:creationId xmlns:a16="http://schemas.microsoft.com/office/drawing/2014/main" id="{D07F4A8F-AFFF-8A4B-A797-1EF5DE8A2D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16036" y="2672866"/>
            <a:ext cx="4797402" cy="1767057"/>
          </a:xfrm>
        </p:spPr>
        <p:txBody>
          <a:bodyPr anchor="ctr" anchorCtr="0"/>
          <a:lstStyle>
            <a:lvl1pPr>
              <a:defRPr b="1">
                <a:solidFill>
                  <a:schemeClr val="bg2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EFED4A-53EF-9D42-BFA7-70DF8DC6486E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C9DF677-9747-244D-BBBA-E2C9BC06C1DA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1D6FA3A5-ADE1-9142-AFCE-8293EF9AB399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E532628C-838D-E94E-ABBD-6166EDA87173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10" name="bk object 36">
              <a:extLst>
                <a:ext uri="{FF2B5EF4-FFF2-40B4-BE49-F238E27FC236}">
                  <a16:creationId xmlns:a16="http://schemas.microsoft.com/office/drawing/2014/main" id="{78B08C66-D700-8647-AA9E-08181545AF66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FAF63DA6-7CE2-7A46-AADB-50FC6CD711EB}"/>
              </a:ext>
            </a:extLst>
          </p:cNvPr>
          <p:cNvSpPr/>
          <p:nvPr userDrawn="1"/>
        </p:nvSpPr>
        <p:spPr bwMode="auto">
          <a:xfrm>
            <a:off x="646344" y="5504068"/>
            <a:ext cx="1951228" cy="957692"/>
          </a:xfrm>
          <a:prstGeom prst="rect">
            <a:avLst/>
          </a:prstGeom>
          <a:solidFill>
            <a:schemeClr val="bg1">
              <a:lumMod val="95000"/>
            </a:schemeClr>
          </a:solidFill>
          <a:ln w="3175" cap="flat" cmpd="sng" algn="ctr">
            <a:noFill/>
            <a:prstDash val="solid"/>
            <a:miter lim="800000"/>
            <a:headEnd type="none" w="sm" len="sm"/>
            <a:tailEnd type="triangle" w="med" len="med"/>
          </a:ln>
          <a:effectLst/>
        </p:spPr>
        <p:txBody>
          <a:bodyPr vert="horz" wrap="none" lIns="91416" tIns="45708" rIns="91416" bIns="45708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1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3599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3E31DA1B-B650-A440-9018-438AF70DA43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354838" y="6292232"/>
            <a:ext cx="3883008" cy="59052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6ADB634-753C-974A-A90C-256595C9734C}"/>
              </a:ext>
            </a:extLst>
          </p:cNvPr>
          <p:cNvSpPr txBox="1"/>
          <p:nvPr userDrawn="1"/>
        </p:nvSpPr>
        <p:spPr>
          <a:xfrm>
            <a:off x="199174" y="243783"/>
            <a:ext cx="2148505" cy="33855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>
                <a:solidFill>
                  <a:schemeClr val="accent1"/>
                </a:solidFill>
              </a:rPr>
              <a:t>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985287547"/>
      </p:ext>
    </p:extLst>
  </p:cSld>
  <p:clrMapOvr>
    <a:masterClrMapping/>
  </p:clrMapOvr>
  <p:transition/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72908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8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8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8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61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30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9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5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4" y="6121584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97967" y="6533946"/>
            <a:ext cx="353971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D011E5BA-6DDA-8646-84DC-5BB95BE38AB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9" y="6590447"/>
            <a:ext cx="806823" cy="112580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D7F95A51-534C-9A41-9315-73D333EB676D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7" y="4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35956"/>
      </p:ext>
    </p:extLst>
  </p:cSld>
  <p:clrMapOvr>
    <a:masterClrMapping/>
  </p:clrMapOvr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219996587"/>
      </p:ext>
    </p:extLst>
  </p:cSld>
  <p:clrMapOvr>
    <a:masterClrMapping/>
  </p:clrMapOvr>
  <p:transition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4701F-9E17-1149-AD16-ECE4A9CCC041}"/>
              </a:ext>
            </a:extLst>
          </p:cNvPr>
          <p:cNvSpPr/>
          <p:nvPr userDrawn="1"/>
        </p:nvSpPr>
        <p:spPr>
          <a:xfrm>
            <a:off x="5661125" y="-1"/>
            <a:ext cx="6530874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6" y="448056"/>
            <a:ext cx="5639039" cy="5687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2354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456219"/>
            <a:ext cx="5639039" cy="5679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9E3F73-E369-AF45-88FB-F2B02A685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4B4B4B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519617641"/>
      </p:ext>
    </p:extLst>
  </p:cSld>
  <p:clrMapOvr>
    <a:masterClrMapping/>
  </p:clrMapOvr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1" y="6603957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4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175265"/>
      </p:ext>
    </p:extLst>
  </p:cSld>
  <p:clrMapOvr>
    <a:masterClrMapping/>
  </p:clrMapOvr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2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64D5E3-C2BF-654C-8566-38C2A437F7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075046"/>
      </p:ext>
    </p:extLst>
  </p:cSld>
  <p:clrMapOvr>
    <a:masterClrMapping/>
  </p:clrMapOvr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10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603559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1544AB-025B-034B-958C-C92C2C06E1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589612"/>
      </p:ext>
    </p:extLst>
  </p:cSld>
  <p:clrMapOvr>
    <a:masterClrMapping/>
  </p:clrMapOvr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7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30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1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472562-C661-A248-8DF1-BFA590268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13937"/>
      </p:ext>
    </p:extLst>
  </p:cSld>
  <p:clrMapOvr>
    <a:masterClrMapping/>
  </p:clrMapOvr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6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9E5675-B40C-8B49-9BCC-F755A460D7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183022"/>
      </p:ext>
    </p:extLst>
  </p:cSld>
  <p:clrMapOvr>
    <a:masterClrMapping/>
  </p:clrMapOvr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798" b="0" i="0">
                <a:latin typeface="Gotham Book" panose="02000604040000020004" pitchFamily="2" charset="0"/>
              </a:rPr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962160-FF73-294A-95E0-C3395D5D5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159748"/>
      </p:ext>
    </p:extLst>
  </p:cSld>
  <p:clrMapOvr>
    <a:masterClrMapping/>
  </p:clrMapOvr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4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7F200-E061-BA4B-8B6A-D5BEEC753776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CD56F5-D2F4-4D40-BD5B-97489BF4B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601402"/>
      </p:ext>
    </p:extLst>
  </p:cSld>
  <p:clrMapOvr>
    <a:masterClrMapping/>
  </p:clrMapOvr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1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9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3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F5E8B-66EB-2C4F-A40D-17C35E092B20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5E83C7-AFD5-1B4C-A132-8FEC332DE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742349"/>
      </p:ext>
    </p:extLst>
  </p:cSld>
  <p:clrMapOvr>
    <a:masterClrMapping/>
  </p:clrMapOvr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1999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825202"/>
      </p:ext>
    </p:extLst>
  </p:cSld>
  <p:clrMapOvr>
    <a:masterClrMapping/>
  </p:clrMapOvr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10117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4" y="-1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1B-F979-C84C-AB68-C73F563C98B4}"/>
              </a:ext>
            </a:extLst>
          </p:cNvPr>
          <p:cNvSpPr/>
          <p:nvPr userDrawn="1"/>
        </p:nvSpPr>
        <p:spPr>
          <a:xfrm>
            <a:off x="6449513" y="-1"/>
            <a:ext cx="5742485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9405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721352519"/>
      </p:ext>
    </p:extLst>
  </p:cSld>
  <p:clrMapOvr>
    <a:masterClrMapping/>
  </p:clrMapOvr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4085994809"/>
      </p:ext>
    </p:extLst>
  </p:cSld>
  <p:clrMapOvr>
    <a:masterClrMapping/>
  </p:clrMapOvr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531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2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1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27E143-8623-274B-B99B-85BBC055C1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894480-E5FC-E146-877D-B319DAEAFA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94705"/>
      </p:ext>
    </p:extLst>
  </p:cSld>
  <p:clrMapOvr>
    <a:masterClrMapping/>
  </p:clrMapOvr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AB40CD1-BF90-5B4C-82B2-6F9891237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114072"/>
      </p:ext>
    </p:extLst>
  </p:cSld>
  <p:clrMapOvr>
    <a:masterClrMapping/>
  </p:clrMapOvr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6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1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60" y="2722363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1" y="2722363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3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4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3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9880F3A-0E40-854F-8CE0-FFA43DBC9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635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2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2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7F2EA0-92D5-994C-8A9E-AAE22F2B10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225830"/>
      </p:ext>
    </p:extLst>
  </p:cSld>
  <p:clrMapOvr>
    <a:masterClrMapping/>
  </p:clrMapOvr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9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1" y="4054477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2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3384010751"/>
      </p:ext>
    </p:extLst>
  </p:cSld>
  <p:clrMapOvr>
    <a:masterClrMapping/>
  </p:clrMapOvr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300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5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00E9DA-CAE3-5540-A932-48075FE37E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14863"/>
      </p:ext>
    </p:extLst>
  </p:cSld>
  <p:clrMapOvr>
    <a:masterClrMapping/>
  </p:clrMapOvr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spcBef>
                <a:spcPts val="1200"/>
              </a:spcBef>
              <a:defRPr sz="39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527CBC2-1933-A44F-AF02-F606E8C1B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867886"/>
      </p:ext>
    </p:extLst>
  </p:cSld>
  <p:clrMapOvr>
    <a:masterClrMapping/>
  </p:clrMapOvr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6353-7900-B04F-AD84-DD4A17CDBD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152988"/>
      </p:ext>
    </p:extLst>
  </p:cSld>
  <p:clrMapOvr>
    <a:masterClrMapping/>
  </p:clrMapOvr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A9DD36-9D04-624B-B163-AE4D517ABA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3582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3C7C-A876-D14B-8860-254295FF2B0A}"/>
              </a:ext>
            </a:extLst>
          </p:cNvPr>
          <p:cNvSpPr/>
          <p:nvPr userDrawn="1"/>
        </p:nvSpPr>
        <p:spPr>
          <a:xfrm>
            <a:off x="-2" y="1"/>
            <a:ext cx="4507993" cy="6857998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8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1" y="428093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255425-DD54-4342-8846-EB02AB691D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371119"/>
      </p:ext>
    </p:extLst>
  </p:cSld>
  <p:clrMapOvr>
    <a:masterClrMapping/>
  </p:clrMapOvr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786093-9AF8-CC4E-84E6-96C10A92DB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46674"/>
      </p:ext>
    </p:extLst>
  </p:cSld>
  <p:clrMapOvr>
    <a:masterClrMapping/>
  </p:clrMapOvr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9775E-BC98-C44E-BFE8-1F70073AE6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623015"/>
      </p:ext>
    </p:extLst>
  </p:cSld>
  <p:clrMapOvr>
    <a:masterClrMapping/>
  </p:clrMapOvr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D92A0-CCDC-0248-963E-A766B015FA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98063"/>
      </p:ext>
    </p:extLst>
  </p:cSld>
  <p:clrMapOvr>
    <a:masterClrMapping/>
  </p:clrMapOvr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693277"/>
            <a:ext cx="4290392" cy="5732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693576"/>
            <a:ext cx="4290392" cy="5739194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AF691-BAE1-3F46-A600-99E2C90C73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20280"/>
      </p:ext>
    </p:extLst>
  </p:cSld>
  <p:clrMapOvr>
    <a:masterClrMapping/>
  </p:clrMapOvr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5B8F1-43D0-CF4E-82AA-07C86C0695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665583"/>
      </p:ext>
    </p:extLst>
  </p:cSld>
  <p:clrMapOvr>
    <a:masterClrMapping/>
  </p:clrMapOvr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360B8C-55DC-3E41-BD9D-E1CF98B20B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94811DB-FCD6-8742-ACAF-809751C99B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71790"/>
      </p:ext>
    </p:extLst>
  </p:cSld>
  <p:clrMapOvr>
    <a:masterClrMapping/>
  </p:clrMapOvr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BAAC9D-9998-6044-8D89-4704B7C5B8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617825"/>
      </p:ext>
    </p:extLst>
  </p:cSld>
  <p:clrMapOvr>
    <a:masterClrMapping/>
  </p:clrMapOvr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682920-301A-9149-BC16-550E2E60ED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284431"/>
      </p:ext>
    </p:extLst>
  </p:cSld>
  <p:clrMapOvr>
    <a:masterClrMapping/>
  </p:clrMapOvr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83BBE-F802-8F41-A0AC-7F10CB1E83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097785"/>
      </p:ext>
    </p:extLst>
  </p:cSld>
  <p:clrMapOvr>
    <a:masterClrMapping/>
  </p:clrMapOvr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563323" y="5932782"/>
            <a:ext cx="178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34564959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B4BEF-07EE-9347-BD06-EE9AA2F2588F}"/>
              </a:ext>
            </a:extLst>
          </p:cNvPr>
          <p:cNvSpPr/>
          <p:nvPr userDrawn="1"/>
        </p:nvSpPr>
        <p:spPr>
          <a:xfrm rot="10800000">
            <a:off x="7684007" y="-2"/>
            <a:ext cx="4507992" cy="6432774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84005" y="-1"/>
            <a:ext cx="4507992" cy="641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527" y="27522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3DFEB-BAA8-1245-988F-32C5F642BBBD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B9644B-E41B-CA4A-BB4C-2F022576A64F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8D3392-93CA-FD4F-8901-4AAAEBF09272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72A8FC4A-83F2-0E4F-A492-0D64F142C2EC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D69F4E2-6627-9342-A78E-5D15F2371D0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9CEA4E69-5BE9-EC44-B7A1-1A786C86552C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CF8B10E-FD1D-154B-8A6F-F2CBED1917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09094D-5E21-4B4B-B053-34A53ACD21D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600220"/>
      </p:ext>
    </p:extLst>
  </p:cSld>
  <p:clrMapOvr>
    <a:masterClrMapping/>
  </p:clrMapOvr>
</p:sldLayout>
</file>

<file path=ppt/slideLayouts/slideLayout4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F847AE-7188-E04D-BE18-EFE7FF12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2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03275784"/>
      </p:ext>
    </p:extLst>
  </p:cSld>
  <p:clrMapOvr>
    <a:masterClrMapping/>
  </p:clrMapOvr>
  <p:transition/>
</p:sldLayout>
</file>

<file path=ppt/slideLayouts/slideLayout4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32E71-1311-4176-8469-BDFE5621A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" y="0"/>
            <a:ext cx="1218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96721"/>
      </p:ext>
    </p:extLst>
  </p:cSld>
  <p:clrMapOvr>
    <a:masterClrMapping/>
  </p:clrMapOvr>
  <p:transition/>
</p:sldLayout>
</file>

<file path=ppt/slideLayouts/slideLayout4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2DA68F-6AF8-9A45-8F33-83CF9A2D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3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470534717"/>
      </p:ext>
    </p:extLst>
  </p:cSld>
  <p:clrMapOvr>
    <a:masterClrMapping/>
  </p:clrMapOvr>
  <p:transition/>
</p:sldLayout>
</file>

<file path=ppt/slideLayouts/slideLayout4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</p:spTree>
    <p:extLst>
      <p:ext uri="{BB962C8B-B14F-4D97-AF65-F5344CB8AC3E}">
        <p14:creationId xmlns:p14="http://schemas.microsoft.com/office/powerpoint/2010/main" val="2969738295"/>
      </p:ext>
    </p:extLst>
  </p:cSld>
  <p:clrMapOvr>
    <a:masterClrMapping/>
  </p:clrMapOvr>
  <p:transition/>
</p:sldLayout>
</file>

<file path=ppt/slideLayouts/slideLayout4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2304416018"/>
      </p:ext>
    </p:extLst>
  </p:cSld>
  <p:clrMapOvr>
    <a:masterClrMapping/>
  </p:clrMapOvr>
  <p:transition/>
</p:sldLayout>
</file>

<file path=ppt/slideLayouts/slideLayout4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979890054"/>
      </p:ext>
    </p:extLst>
  </p:cSld>
  <p:clrMapOvr>
    <a:masterClrMapping/>
  </p:clrMapOvr>
</p:sldLayout>
</file>

<file path=ppt/slideLayouts/slideLayout4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- Image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1B-F979-C84C-AB68-C73F563C98B4}"/>
              </a:ext>
            </a:extLst>
          </p:cNvPr>
          <p:cNvSpPr/>
          <p:nvPr userDrawn="1"/>
        </p:nvSpPr>
        <p:spPr>
          <a:xfrm>
            <a:off x="6449514" y="-1"/>
            <a:ext cx="5742485" cy="6858001"/>
          </a:xfrm>
          <a:prstGeom prst="rect">
            <a:avLst/>
          </a:prstGeom>
          <a:gradFill>
            <a:gsLst>
              <a:gs pos="0">
                <a:srgbClr val="42A5F5"/>
              </a:gs>
              <a:gs pos="100000">
                <a:srgbClr val="1976D2"/>
              </a:gs>
            </a:gsLst>
            <a:lin ang="5400000" scaled="0"/>
          </a:gradFill>
          <a:ln/>
          <a:effectLst>
            <a:outerShdw blurRad="177800" dist="38100" dir="8100000" sx="101000" sy="101000" algn="tr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26" fontAlgn="auto">
              <a:spcBef>
                <a:spcPts val="0"/>
              </a:spcBef>
              <a:spcAft>
                <a:spcPts val="0"/>
              </a:spcAft>
            </a:pPr>
            <a:endParaRPr lang="en-US" sz="2399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78A546-7914-D845-B86E-3A8C4AD54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241964"/>
      </p:ext>
    </p:extLst>
  </p:cSld>
  <p:clrMapOvr>
    <a:masterClrMapping/>
  </p:clrMapOvr>
</p:sldLayout>
</file>

<file path=ppt/slideLayouts/slideLayout4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1"/>
            <a:ext cx="12191999" cy="498678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9919272"/>
      </p:ext>
    </p:extLst>
  </p:cSld>
  <p:clrMapOvr>
    <a:masterClrMapping/>
  </p:clrMapOvr>
</p:sldLayout>
</file>

<file path=ppt/slideLayouts/slideLayout4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97C6F-A8D4-0649-A491-19E1580592F9}"/>
              </a:ext>
            </a:extLst>
          </p:cNvPr>
          <p:cNvSpPr/>
          <p:nvPr userDrawn="1"/>
        </p:nvSpPr>
        <p:spPr>
          <a:xfrm>
            <a:off x="0" y="1"/>
            <a:ext cx="122547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354782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454589" y="2315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7392DF-3B9F-C949-A11C-5255F77999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533D91-D218-CB47-9E72-E8774707A17C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8B064-A091-D04D-A7CB-763AD0217A0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79536EA-D6A8-0441-8DC2-D2F8A0C3DD1A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B601708-B97B-564C-BBFC-2D1FA015B9A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BB0E51-103B-D746-B627-DEB92976B446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B4BF6C3-33C4-7A49-88EA-B1E26C11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8AC91D-B711-2845-B49E-A65A78A6A8B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B3DB3-3938-BE46-81F7-F0D465950B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20AE5F4-0C07-C341-891F-B4F85609C0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46965"/>
      </p:ext>
    </p:extLst>
  </p:cSld>
  <p:clrMapOvr>
    <a:masterClrMapping/>
  </p:clrMapOvr>
</p:sldLayout>
</file>

<file path=ppt/slideLayouts/slideLayout4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-Inner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53732-7FFF-4D48-8CFA-731B81416D0A}"/>
              </a:ext>
            </a:extLst>
          </p:cNvPr>
          <p:cNvSpPr>
            <a:spLocks/>
          </p:cNvSpPr>
          <p:nvPr userDrawn="1"/>
        </p:nvSpPr>
        <p:spPr>
          <a:xfrm>
            <a:off x="119799" y="6552345"/>
            <a:ext cx="3077124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F26795-D4AD-6A4C-AE41-5A3BF4A68C0D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C817F2-E2AF-9447-BD82-6740A42A3194}"/>
              </a:ext>
            </a:extLst>
          </p:cNvPr>
          <p:cNvCxnSpPr/>
          <p:nvPr userDrawn="1"/>
        </p:nvCxnSpPr>
        <p:spPr>
          <a:xfrm>
            <a:off x="9804387" y="6548018"/>
            <a:ext cx="0" cy="2130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832269B-8264-1A42-81C0-C945A7AD9886}"/>
              </a:ext>
            </a:extLst>
          </p:cNvPr>
          <p:cNvSpPr txBox="1">
            <a:spLocks/>
          </p:cNvSpPr>
          <p:nvPr userDrawn="1"/>
        </p:nvSpPr>
        <p:spPr>
          <a:xfrm>
            <a:off x="6936218" y="64701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FA851-362F-AD48-8476-DF854FF1A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3139" y="6548016"/>
            <a:ext cx="1794490" cy="2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23326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72908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CED21F-28B6-434C-8A18-37AA34169D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97691"/>
      </p:ext>
    </p:extLst>
  </p:cSld>
  <p:clrMapOvr>
    <a:masterClrMapping/>
  </p:clrMapOvr>
</p:sldLayout>
</file>

<file path=ppt/slideLayouts/slideLayout4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1" y="6603957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4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849378"/>
      </p:ext>
    </p:extLst>
  </p:cSld>
  <p:clrMapOvr>
    <a:masterClrMapping/>
  </p:clrMapOvr>
</p:sldLayout>
</file>

<file path=ppt/slideLayouts/slideLayout4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1"/>
            <a:ext cx="12191999" cy="498678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5885719"/>
      </p:ext>
    </p:extLst>
  </p:cSld>
  <p:clrMapOvr>
    <a:masterClrMapping/>
  </p:clrMapOvr>
</p:sldLayout>
</file>

<file path=ppt/slideLayouts/slideLayout4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2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64D5E3-C2BF-654C-8566-38C2A437F7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494379"/>
      </p:ext>
    </p:extLst>
  </p:cSld>
  <p:clrMapOvr>
    <a:masterClrMapping/>
  </p:clrMapOvr>
</p:sldLayout>
</file>

<file path=ppt/slideLayouts/slideLayout4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10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603559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1544AB-025B-034B-958C-C92C2C06E1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504115"/>
      </p:ext>
    </p:extLst>
  </p:cSld>
  <p:clrMapOvr>
    <a:masterClrMapping/>
  </p:clrMapOvr>
</p:sldLayout>
</file>

<file path=ppt/slideLayouts/slideLayout4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7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30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472562-C661-A248-8DF1-BFA590268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334977"/>
      </p:ext>
    </p:extLst>
  </p:cSld>
  <p:clrMapOvr>
    <a:masterClrMapping/>
  </p:clrMapOvr>
</p:sldLayout>
</file>

<file path=ppt/slideLayouts/slideLayout4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6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9E5675-B40C-8B49-9BCC-F755A460D7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14483"/>
      </p:ext>
    </p:extLst>
  </p:cSld>
  <p:clrMapOvr>
    <a:masterClrMapping/>
  </p:clrMapOvr>
</p:sldLayout>
</file>

<file path=ppt/slideLayouts/slideLayout4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962160-FF73-294A-95E0-C3395D5D5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85937"/>
      </p:ext>
    </p:extLst>
  </p:cSld>
  <p:clrMapOvr>
    <a:masterClrMapping/>
  </p:clrMapOvr>
</p:sldLayout>
</file>

<file path=ppt/slideLayouts/slideLayout4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4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7F200-E061-BA4B-8B6A-D5BEEC753776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CD56F5-D2F4-4D40-BD5B-97489BF4B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14267"/>
      </p:ext>
    </p:extLst>
  </p:cSld>
  <p:clrMapOvr>
    <a:masterClrMapping/>
  </p:clrMapOvr>
</p:sldLayout>
</file>

<file path=ppt/slideLayouts/slideLayout4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1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9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3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F5E8B-66EB-2C4F-A40D-17C35E092B20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5E83C7-AFD5-1B4C-A132-8FEC332DE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45824"/>
      </p:ext>
    </p:extLst>
  </p:cSld>
  <p:clrMapOvr>
    <a:masterClrMapping/>
  </p:clrMapOvr>
</p:sldLayout>
</file>

<file path=ppt/slideLayouts/slideLayout4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1999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64530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72908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CCED21F-28B6-434C-8A18-37AA34169D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51587"/>
      </p:ext>
    </p:extLst>
  </p:cSld>
  <p:clrMapOvr>
    <a:masterClrMapping/>
  </p:clrMapOvr>
</p:sldLayout>
</file>

<file path=ppt/slideLayouts/slideLayout4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088162"/>
      </p:ext>
    </p:extLst>
  </p:cSld>
  <p:clrMapOvr>
    <a:masterClrMapping/>
  </p:clrMapOvr>
</p:sldLayout>
</file>

<file path=ppt/slideLayouts/slideLayout4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226893160"/>
      </p:ext>
    </p:extLst>
  </p:cSld>
  <p:clrMapOvr>
    <a:masterClrMapping/>
  </p:clrMapOvr>
</p:sldLayout>
</file>

<file path=ppt/slideLayouts/slideLayout4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531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2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1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27E143-8623-274B-B99B-85BBC055C1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894480-E5FC-E146-877D-B319DAEAFA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963692"/>
      </p:ext>
    </p:extLst>
  </p:cSld>
  <p:clrMapOvr>
    <a:masterClrMapping/>
  </p:clrMapOvr>
</p:sldLayout>
</file>

<file path=ppt/slideLayouts/slideLayout4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AB40CD1-BF90-5B4C-82B2-6F9891237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193128"/>
      </p:ext>
    </p:extLst>
  </p:cSld>
  <p:clrMapOvr>
    <a:masterClrMapping/>
  </p:clrMapOvr>
</p:sldLayout>
</file>

<file path=ppt/slideLayouts/slideLayout4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6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1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60" y="2722363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1" y="2722363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3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4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3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9880F3A-0E40-854F-8CE0-FFA43DBC9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2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2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7F2EA0-92D5-994C-8A9E-AAE22F2B10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39780"/>
      </p:ext>
    </p:extLst>
  </p:cSld>
  <p:clrMapOvr>
    <a:masterClrMapping/>
  </p:clrMapOvr>
</p:sldLayout>
</file>

<file path=ppt/slideLayouts/slideLayout4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9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1" y="4054477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2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3119582256"/>
      </p:ext>
    </p:extLst>
  </p:cSld>
  <p:clrMapOvr>
    <a:masterClrMapping/>
  </p:clrMapOvr>
</p:sldLayout>
</file>

<file path=ppt/slideLayouts/slideLayout4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300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5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00E9DA-CAE3-5540-A932-48075FE37E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24692"/>
      </p:ext>
    </p:extLst>
  </p:cSld>
  <p:clrMapOvr>
    <a:masterClrMapping/>
  </p:clrMapOvr>
</p:sldLayout>
</file>

<file path=ppt/slideLayouts/slideLayout4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2913886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00E9DA-CAE3-5540-A932-48075FE37E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77C7327E-8DE1-A542-B0BB-5B9EAA458B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0363572"/>
      </p:ext>
    </p:extLst>
  </p:cSld>
  <p:clrMapOvr>
    <a:masterClrMapping/>
  </p:clrMapOvr>
</p:sldLayout>
</file>

<file path=ppt/slideLayouts/slideLayout4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3069772"/>
            <a:ext cx="12192000" cy="3788229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67434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86F4074-E28A-5346-8B17-6FBB7A5ED09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7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0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3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9FF75B1-D033-C844-965E-25ECFD2097D6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E0861B7-1A55-B34F-825D-D14C079FE149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FBA9806-F267-F84B-B03F-AA4C316F76A6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901699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451612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960125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98B3294-B7F4-B24E-92E2-7A5AB30F4F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190276"/>
      </p:ext>
    </p:extLst>
  </p:cSld>
  <p:clrMapOvr>
    <a:masterClrMapping/>
  </p:clrMapOvr>
</p:sldLayout>
</file>

<file path=ppt/slideLayouts/slideLayout4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spcBef>
                <a:spcPts val="1200"/>
              </a:spcBef>
              <a:defRPr sz="39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527CBC2-1933-A44F-AF02-F606E8C1B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947730"/>
      </p:ext>
    </p:extLst>
  </p:cSld>
  <p:clrMapOvr>
    <a:masterClrMapping/>
  </p:clrMapOvr>
</p:sldLayout>
</file>

<file path=ppt/slideLayouts/slideLayout4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6353-7900-B04F-AD84-DD4A17CDBD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299577"/>
      </p:ext>
    </p:extLst>
  </p:cSld>
  <p:clrMapOvr>
    <a:masterClrMapping/>
  </p:clrMapOvr>
</p:sldLayout>
</file>

<file path=ppt/slideLayouts/slideLayout4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A9DD36-9D04-624B-B163-AE4D517ABA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624976"/>
      </p:ext>
    </p:extLst>
  </p:cSld>
  <p:clrMapOvr>
    <a:masterClrMapping/>
  </p:clrMapOvr>
</p:sldLayout>
</file>

<file path=ppt/slideLayouts/slideLayout4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786093-9AF8-CC4E-84E6-96C10A92DB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382532"/>
      </p:ext>
    </p:extLst>
  </p:cSld>
  <p:clrMapOvr>
    <a:masterClrMapping/>
  </p:clrMapOvr>
</p:sldLayout>
</file>

<file path=ppt/slideLayouts/slideLayout4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9775E-BC98-C44E-BFE8-1F70073AE6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63878"/>
      </p:ext>
    </p:extLst>
  </p:cSld>
  <p:clrMapOvr>
    <a:masterClrMapping/>
  </p:clrMapOvr>
</p:sldLayout>
</file>

<file path=ppt/slideLayouts/slideLayout4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D92A0-CCDC-0248-963E-A766B015FA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66230"/>
      </p:ext>
    </p:extLst>
  </p:cSld>
  <p:clrMapOvr>
    <a:masterClrMapping/>
  </p:clrMapOvr>
</p:sldLayout>
</file>

<file path=ppt/slideLayouts/slideLayout4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693277"/>
            <a:ext cx="4290392" cy="5732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693576"/>
            <a:ext cx="4290392" cy="5739194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AF691-BAE1-3F46-A600-99E2C90C73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020270"/>
      </p:ext>
    </p:extLst>
  </p:cSld>
  <p:clrMapOvr>
    <a:masterClrMapping/>
  </p:clrMapOvr>
</p:sldLayout>
</file>

<file path=ppt/slideLayouts/slideLayout4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5B8F1-43D0-CF4E-82AA-07C86C0695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640791"/>
      </p:ext>
    </p:extLst>
  </p:cSld>
  <p:clrMapOvr>
    <a:masterClrMapping/>
  </p:clrMapOvr>
</p:sldLayout>
</file>

<file path=ppt/slideLayouts/slideLayout4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360B8C-55DC-3E41-BD9D-E1CF98B20B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94811DB-FCD6-8742-ACAF-809751C99B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321040"/>
      </p:ext>
    </p:extLst>
  </p:cSld>
  <p:clrMapOvr>
    <a:masterClrMapping/>
  </p:clrMapOvr>
</p:sldLayout>
</file>

<file path=ppt/slideLayouts/slideLayout4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BAAC9D-9998-6044-8D89-4704B7C5B8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36699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60D129-9A5B-C241-AF95-F32A14C21C50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2" y="1106579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1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0BB86A3-4F25-354C-A803-D1FC766BE08B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AFBAB440-C07F-8541-B674-578176F91D84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F8E08A8F-62C1-8847-AF62-972D83F3D234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39DAD71-DBF8-2044-80D2-A0184222E13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6620"/>
      </p:ext>
    </p:extLst>
  </p:cSld>
  <p:clrMapOvr>
    <a:masterClrMapping/>
  </p:clrMapOvr>
</p:sldLayout>
</file>

<file path=ppt/slideLayouts/slideLayout4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682920-301A-9149-BC16-550E2E60ED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76109"/>
      </p:ext>
    </p:extLst>
  </p:cSld>
  <p:clrMapOvr>
    <a:masterClrMapping/>
  </p:clrMapOvr>
</p:sldLayout>
</file>

<file path=ppt/slideLayouts/slideLayout4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83BBE-F802-8F41-A0AC-7F10CB1E83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083872"/>
      </p:ext>
    </p:extLst>
  </p:cSld>
  <p:clrMapOvr>
    <a:masterClrMapping/>
  </p:clrMapOvr>
</p:sldLayout>
</file>

<file path=ppt/slideLayouts/slideLayout4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563323" y="5932782"/>
            <a:ext cx="178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1267011324"/>
      </p:ext>
    </p:extLst>
  </p:cSld>
  <p:clrMapOvr>
    <a:masterClrMapping/>
  </p:clrMapOvr>
</p:sldLayout>
</file>

<file path=ppt/slideLayouts/slideLayout49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F847AE-7188-E04D-BE18-EFE7FF12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2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705292308"/>
      </p:ext>
    </p:extLst>
  </p:cSld>
  <p:clrMapOvr>
    <a:masterClrMapping/>
  </p:clrMapOvr>
  <p:transition/>
</p:sldLayout>
</file>

<file path=ppt/slideLayouts/slideLayout4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32E71-1311-4176-8469-BDFE5621A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" y="0"/>
            <a:ext cx="1218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43635"/>
      </p:ext>
    </p:extLst>
  </p:cSld>
  <p:clrMapOvr>
    <a:masterClrMapping/>
  </p:clrMapOvr>
  <p:transition/>
</p:sldLayout>
</file>

<file path=ppt/slideLayouts/slideLayout4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2DA68F-6AF8-9A45-8F33-83CF9A2D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3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112858750"/>
      </p:ext>
    </p:extLst>
  </p:cSld>
  <p:clrMapOvr>
    <a:masterClrMapping/>
  </p:clrMapOvr>
  <p:transition/>
</p:sldLayout>
</file>

<file path=ppt/slideLayouts/slideLayout49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</p:spTree>
    <p:extLst>
      <p:ext uri="{BB962C8B-B14F-4D97-AF65-F5344CB8AC3E}">
        <p14:creationId xmlns:p14="http://schemas.microsoft.com/office/powerpoint/2010/main" val="3490053928"/>
      </p:ext>
    </p:extLst>
  </p:cSld>
  <p:clrMapOvr>
    <a:masterClrMapping/>
  </p:clrMapOvr>
  <p:transition/>
</p:sldLayout>
</file>

<file path=ppt/slideLayouts/slideLayout4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3529548266"/>
      </p:ext>
    </p:extLst>
  </p:cSld>
  <p:clrMapOvr>
    <a:masterClrMapping/>
  </p:clrMapOvr>
  <p:transition/>
</p:sldLayout>
</file>

<file path=ppt/slideLayouts/slideLayout4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1" y="6603957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4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010761"/>
      </p:ext>
    </p:extLst>
  </p:cSld>
  <p:clrMapOvr>
    <a:masterClrMapping/>
  </p:clrMapOvr>
</p:sldLayout>
</file>

<file path=ppt/slideLayouts/slideLayout4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2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23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7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7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7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0297767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AC57EED-73A2-5842-B745-CB92FCFA0962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D742927-31E1-EE4A-9A20-30F134CB4D20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5FC23D78-CAC5-8042-94C8-4CFF1893C779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6EA33F20-CB6C-2643-94D8-F8E6F3D4A9D7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9313" y="1209675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9313" y="1597039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49313" y="2017169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15689" y="1217626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15689" y="1604990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15689" y="2025120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49313" y="35889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13" y="39763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9313" y="43964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315689" y="35969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15689" y="3984292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315689" y="44044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1816297-BE53-F348-B6AB-9BD6FD0AEB1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678213"/>
      </p:ext>
    </p:extLst>
  </p:cSld>
  <p:clrMapOvr>
    <a:masterClrMapping/>
  </p:clrMapOvr>
</p:sldLayout>
</file>

<file path=ppt/slideLayouts/slideLayout5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10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603559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422565419"/>
      </p:ext>
    </p:extLst>
  </p:cSld>
  <p:clrMapOvr>
    <a:masterClrMapping/>
  </p:clrMapOvr>
</p:sldLayout>
</file>

<file path=ppt/slideLayouts/slideLayout5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7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30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1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4109482068"/>
      </p:ext>
    </p:extLst>
  </p:cSld>
  <p:clrMapOvr>
    <a:masterClrMapping/>
  </p:clrMapOvr>
</p:sldLayout>
</file>

<file path=ppt/slideLayouts/slideLayout5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6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979309582"/>
      </p:ext>
    </p:extLst>
  </p:cSld>
  <p:clrMapOvr>
    <a:masterClrMapping/>
  </p:clrMapOvr>
</p:sldLayout>
</file>

<file path=ppt/slideLayouts/slideLayout5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798" b="0" i="0">
                <a:latin typeface="Gotham Book" panose="02000604040000020004" pitchFamily="2" charset="0"/>
              </a:rPr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293117566"/>
      </p:ext>
    </p:extLst>
  </p:cSld>
  <p:clrMapOvr>
    <a:masterClrMapping/>
  </p:clrMapOvr>
</p:sldLayout>
</file>

<file path=ppt/slideLayouts/slideLayout5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4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414760643"/>
      </p:ext>
    </p:extLst>
  </p:cSld>
  <p:clrMapOvr>
    <a:masterClrMapping/>
  </p:clrMapOvr>
</p:sldLayout>
</file>

<file path=ppt/slideLayouts/slideLayout5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1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9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3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4076674221"/>
      </p:ext>
    </p:extLst>
  </p:cSld>
  <p:clrMapOvr>
    <a:masterClrMapping/>
  </p:clrMapOvr>
</p:sldLayout>
</file>

<file path=ppt/slideLayouts/slideLayout5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1999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58622"/>
      </p:ext>
    </p:extLst>
  </p:cSld>
  <p:clrMapOvr>
    <a:masterClrMapping/>
  </p:clrMapOvr>
</p:sldLayout>
</file>

<file path=ppt/slideLayouts/slideLayout5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3040078118"/>
      </p:ext>
    </p:extLst>
  </p:cSld>
  <p:clrMapOvr>
    <a:masterClrMapping/>
  </p:clrMapOvr>
</p:sldLayout>
</file>

<file path=ppt/slideLayouts/slideLayout5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531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2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1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181853600"/>
      </p:ext>
    </p:extLst>
  </p:cSld>
  <p:clrMapOvr>
    <a:masterClrMapping/>
  </p:clrMapOvr>
</p:sldLayout>
</file>

<file path=ppt/slideLayouts/slideLayout5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204971725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77CC2D-52A8-DE45-8F13-A7DBED1DA18A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451875"/>
            <a:ext cx="4290392" cy="5973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451875"/>
            <a:ext cx="4290392" cy="59808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31DF26C-527E-924A-85B8-9D3049F7A65B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3B423BA-8ABE-7240-8A87-846F26021240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EE06D263-BC51-784A-984B-87E049568C4E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AE830E2-1CA6-D84A-8464-F859E2D7D95C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44370"/>
      </p:ext>
    </p:extLst>
  </p:cSld>
  <p:clrMapOvr>
    <a:masterClrMapping/>
  </p:clrMapOvr>
</p:sldLayout>
</file>

<file path=ppt/slideLayouts/slideLayout5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6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1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60" y="2722363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1" y="2722363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3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4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3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70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2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2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</p:spTree>
    <p:extLst>
      <p:ext uri="{BB962C8B-B14F-4D97-AF65-F5344CB8AC3E}">
        <p14:creationId xmlns:p14="http://schemas.microsoft.com/office/powerpoint/2010/main" val="661857008"/>
      </p:ext>
    </p:extLst>
  </p:cSld>
  <p:clrMapOvr>
    <a:masterClrMapping/>
  </p:clrMapOvr>
</p:sldLayout>
</file>

<file path=ppt/slideLayouts/slideLayout5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9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1" y="4054477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2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3015321572"/>
      </p:ext>
    </p:extLst>
  </p:cSld>
  <p:clrMapOvr>
    <a:masterClrMapping/>
  </p:clrMapOvr>
</p:sldLayout>
</file>

<file path=ppt/slideLayouts/slideLayout5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300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5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860069411"/>
      </p:ext>
    </p:extLst>
  </p:cSld>
  <p:clrMapOvr>
    <a:masterClrMapping/>
  </p:clrMapOvr>
</p:sldLayout>
</file>

<file path=ppt/slideLayouts/slideLayout5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spcBef>
                <a:spcPts val="1200"/>
              </a:spcBef>
              <a:defRPr sz="39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316049459"/>
      </p:ext>
    </p:extLst>
  </p:cSld>
  <p:clrMapOvr>
    <a:masterClrMapping/>
  </p:clrMapOvr>
</p:sldLayout>
</file>

<file path=ppt/slideLayouts/slideLayout5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189713265"/>
      </p:ext>
    </p:extLst>
  </p:cSld>
  <p:clrMapOvr>
    <a:masterClrMapping/>
  </p:clrMapOvr>
</p:sldLayout>
</file>

<file path=ppt/slideLayouts/slideLayout5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64297310"/>
      </p:ext>
    </p:extLst>
  </p:cSld>
  <p:clrMapOvr>
    <a:masterClrMapping/>
  </p:clrMapOvr>
</p:sldLayout>
</file>

<file path=ppt/slideLayouts/slideLayout5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278140332"/>
      </p:ext>
    </p:extLst>
  </p:cSld>
  <p:clrMapOvr>
    <a:masterClrMapping/>
  </p:clrMapOvr>
</p:sldLayout>
</file>

<file path=ppt/slideLayouts/slideLayout5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770505348"/>
      </p:ext>
    </p:extLst>
  </p:cSld>
  <p:clrMapOvr>
    <a:masterClrMapping/>
  </p:clrMapOvr>
</p:sldLayout>
</file>

<file path=ppt/slideLayouts/slideLayout5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3014445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DEB3B3-3960-A047-AD1F-8F737C8753B5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107EF41-D2ED-3E4F-B476-6DC6C931C7C4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9997EC0E-5283-314C-BC99-65E5C4B1996A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BCF3051-DC9E-9142-A08F-B6D1590B1E6D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00EF77-7552-F844-AC3A-434077B79F4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891873"/>
      </p:ext>
    </p:extLst>
  </p:cSld>
  <p:clrMapOvr>
    <a:masterClrMapping/>
  </p:clrMapOvr>
</p:sldLayout>
</file>

<file path=ppt/slideLayouts/slideLayout5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451876"/>
            <a:ext cx="4290392" cy="5973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451877"/>
            <a:ext cx="4290392" cy="5980895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305570982"/>
      </p:ext>
    </p:extLst>
  </p:cSld>
  <p:clrMapOvr>
    <a:masterClrMapping/>
  </p:clrMapOvr>
</p:sldLayout>
</file>

<file path=ppt/slideLayouts/slideLayout5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64179033"/>
      </p:ext>
    </p:extLst>
  </p:cSld>
  <p:clrMapOvr>
    <a:masterClrMapping/>
  </p:clrMapOvr>
</p:sldLayout>
</file>

<file path=ppt/slideLayouts/slideLayout5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4089691302"/>
      </p:ext>
    </p:extLst>
  </p:cSld>
  <p:clrMapOvr>
    <a:masterClrMapping/>
  </p:clrMapOvr>
</p:sldLayout>
</file>

<file path=ppt/slideLayouts/slideLayout5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638539124"/>
      </p:ext>
    </p:extLst>
  </p:cSld>
  <p:clrMapOvr>
    <a:masterClrMapping/>
  </p:clrMapOvr>
</p:sldLayout>
</file>

<file path=ppt/slideLayouts/slideLayout5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856940479"/>
      </p:ext>
    </p:extLst>
  </p:cSld>
  <p:clrMapOvr>
    <a:masterClrMapping/>
  </p:clrMapOvr>
</p:sldLayout>
</file>

<file path=ppt/slideLayouts/slideLayout5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814866172"/>
      </p:ext>
    </p:extLst>
  </p:cSld>
  <p:clrMapOvr>
    <a:masterClrMapping/>
  </p:clrMapOvr>
</p:sldLayout>
</file>

<file path=ppt/slideLayouts/slideLayout5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5" y="5893535"/>
            <a:ext cx="5678862" cy="8306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798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61760603"/>
      </p:ext>
    </p:extLst>
  </p:cSld>
  <p:clrMapOvr>
    <a:masterClrMapping/>
  </p:clrMapOvr>
</p:sldLayout>
</file>

<file path=ppt/slideLayouts/slideLayout5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placehol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03DB64-F5CA-6644-99FF-A1B781E63520}"/>
              </a:ext>
            </a:extLst>
          </p:cNvPr>
          <p:cNvSpPr/>
          <p:nvPr userDrawn="1"/>
        </p:nvSpPr>
        <p:spPr>
          <a:xfrm rot="10800000">
            <a:off x="7578436" y="2"/>
            <a:ext cx="4613564" cy="6425337"/>
          </a:xfrm>
          <a:prstGeom prst="rect">
            <a:avLst/>
          </a:prstGeom>
          <a:gradFill>
            <a:gsLst>
              <a:gs pos="0">
                <a:srgbClr val="001423"/>
              </a:gs>
              <a:gs pos="99000">
                <a:srgbClr val="0028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528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712" y="2059196"/>
            <a:ext cx="2021369" cy="36447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356F7-A3DE-9A49-A5D6-7DBAF041E4C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FE0DAB-742A-2341-9140-08EF5C93546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B664054-1C51-3241-AD39-807021886F7A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C0A9610-5134-CC4F-BA05-6CAC700849CD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897741-2D24-DA45-AD04-792A97D248C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320306-0835-4C41-802A-914121006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AF2F2F5F-0204-3546-AFAC-20DCF865A650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7435A9-F3A3-D743-956B-63A8D1E06D52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552132517"/>
      </p:ext>
    </p:extLst>
  </p:cSld>
  <p:clrMapOvr>
    <a:masterClrMapping/>
  </p:clrMapOvr>
</p:sldLayout>
</file>

<file path=ppt/slideLayouts/slideLayout5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2"/>
            <a:ext cx="12191999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436623"/>
      </p:ext>
    </p:extLst>
  </p:cSld>
  <p:clrMapOvr>
    <a:masterClrMapping/>
  </p:clrMapOvr>
</p:sldLayout>
</file>

<file path=ppt/slideLayouts/slideLayout5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1" y="6603957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4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70681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39FE3F-B795-CD4D-866E-2F7E478C9FA0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2" y="0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EA99C-9C31-1A48-B25D-DCD3C17C0513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4FD8EA0-3606-E84D-B909-C9696D0838CA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F285A15A-A73B-3E4A-A976-7BCF86633553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0769210"/>
      </p:ext>
    </p:extLst>
  </p:cSld>
  <p:clrMapOvr>
    <a:masterClrMapping/>
  </p:clrMapOvr>
</p:sldLayout>
</file>

<file path=ppt/slideLayouts/slideLayout5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2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164D5E3-C2BF-654C-8566-38C2A437F74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31653"/>
      </p:ext>
    </p:extLst>
  </p:cSld>
  <p:clrMapOvr>
    <a:masterClrMapping/>
  </p:clrMapOvr>
</p:sldLayout>
</file>

<file path=ppt/slideLayouts/slideLayout5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10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603559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31544AB-025B-034B-958C-C92C2C06E16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766471"/>
      </p:ext>
    </p:extLst>
  </p:cSld>
  <p:clrMapOvr>
    <a:masterClrMapping/>
  </p:clrMapOvr>
</p:sldLayout>
</file>

<file path=ppt/slideLayouts/slideLayout5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7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30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1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7472562-C661-A248-8DF1-BFA59026857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53025"/>
      </p:ext>
    </p:extLst>
  </p:cSld>
  <p:clrMapOvr>
    <a:masterClrMapping/>
  </p:clrMapOvr>
</p:sldLayout>
</file>

<file path=ppt/slideLayouts/slideLayout5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6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99E5675-B40C-8B49-9BCC-F755A460D7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582580"/>
      </p:ext>
    </p:extLst>
  </p:cSld>
  <p:clrMapOvr>
    <a:masterClrMapping/>
  </p:clrMapOvr>
</p:sldLayout>
</file>

<file path=ppt/slideLayouts/slideLayout5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8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sz="4798" b="0" i="0">
                <a:latin typeface="Gotham Book" panose="02000604040000020004" pitchFamily="2" charset="0"/>
              </a:rPr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0962160-FF73-294A-95E0-C3395D5D5EA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78690"/>
      </p:ext>
    </p:extLst>
  </p:cSld>
  <p:clrMapOvr>
    <a:masterClrMapping/>
  </p:clrMapOvr>
</p:sldLayout>
</file>

<file path=ppt/slideLayouts/slideLayout5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4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57F200-E061-BA4B-8B6A-D5BEEC753776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29CD56F5-D2F4-4D40-BD5B-97489BF4BA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51205"/>
      </p:ext>
    </p:extLst>
  </p:cSld>
  <p:clrMapOvr>
    <a:masterClrMapping/>
  </p:clrMapOvr>
</p:sldLayout>
</file>

<file path=ppt/slideLayouts/slideLayout5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1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9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3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3AF5E8B-66EB-2C4F-A40D-17C35E092B20}"/>
              </a:ext>
            </a:extLst>
          </p:cNvPr>
          <p:cNvSpPr/>
          <p:nvPr userDrawn="1"/>
        </p:nvSpPr>
        <p:spPr>
          <a:xfrm>
            <a:off x="4364610" y="6579909"/>
            <a:ext cx="1046376" cy="18853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25E83C7-AFD5-1B4C-A132-8FEC332DEC7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370969"/>
      </p:ext>
    </p:extLst>
  </p:cSld>
  <p:clrMapOvr>
    <a:masterClrMapping/>
  </p:clrMapOvr>
</p:sldLayout>
</file>

<file path=ppt/slideLayouts/slideLayout5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1999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351463"/>
      </p:ext>
    </p:extLst>
  </p:cSld>
  <p:clrMapOvr>
    <a:masterClrMapping/>
  </p:clrMapOvr>
</p:sldLayout>
</file>

<file path=ppt/slideLayouts/slideLayout5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C14479F-1434-6F42-A2CF-27317785CE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8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36409"/>
      </p:ext>
    </p:extLst>
  </p:cSld>
  <p:clrMapOvr>
    <a:masterClrMapping/>
  </p:clrMapOvr>
</p:sldLayout>
</file>

<file path=ppt/slideLayouts/slideLayout5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413416931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8C1CB1-4A9A-5247-A107-B61D1D4136C0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8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7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7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804E0DC-B313-0F43-9771-18F170580300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D87064F0-468D-AF48-956B-A8BBB2D9AAE2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36D6D831-EA5C-0743-93D2-5BE889721549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19427" y="4665890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2C64C22D-0058-3A41-93E8-224CEACAEE4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876534"/>
      </p:ext>
    </p:extLst>
  </p:cSld>
  <p:clrMapOvr>
    <a:masterClrMapping/>
  </p:clrMapOvr>
</p:sldLayout>
</file>

<file path=ppt/slideLayouts/slideLayout5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531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2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1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27E143-8623-274B-B99B-85BBC055C11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0F894480-E5FC-E146-877D-B319DAEAFA6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110018"/>
      </p:ext>
    </p:extLst>
  </p:cSld>
  <p:clrMapOvr>
    <a:masterClrMapping/>
  </p:clrMapOvr>
</p:sldLayout>
</file>

<file path=ppt/slideLayouts/slideLayout5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4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3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399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8AB40CD1-BF90-5B4C-82B2-6F9891237B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672238"/>
      </p:ext>
    </p:extLst>
  </p:cSld>
  <p:clrMapOvr>
    <a:masterClrMapping/>
  </p:clrMapOvr>
</p:sldLayout>
</file>

<file path=ppt/slideLayouts/slideLayout5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6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1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60" y="2722363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1" y="2722363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3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4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3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pic>
        <p:nvPicPr>
          <p:cNvPr id="37" name="Graphic 36">
            <a:extLst>
              <a:ext uri="{FF2B5EF4-FFF2-40B4-BE49-F238E27FC236}">
                <a16:creationId xmlns:a16="http://schemas.microsoft.com/office/drawing/2014/main" id="{49880F3A-0E40-854F-8CE0-FFA43DBC9F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8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799">
                <a:solidFill>
                  <a:schemeClr val="bg1"/>
                </a:solidFill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126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2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2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47F2EA0-92D5-994C-8A9E-AAE22F2B10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0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01959"/>
      </p:ext>
    </p:extLst>
  </p:cSld>
  <p:clrMapOvr>
    <a:masterClrMapping/>
  </p:clrMapOvr>
</p:sldLayout>
</file>

<file path=ppt/slideLayouts/slideLayout5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9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1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1" y="4054477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2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4272827821"/>
      </p:ext>
    </p:extLst>
  </p:cSld>
  <p:clrMapOvr>
    <a:masterClrMapping/>
  </p:clrMapOvr>
</p:sldLayout>
</file>

<file path=ppt/slideLayouts/slideLayout5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2" y="2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300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599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" y="1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5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000E9DA-CAE3-5540-A932-48075FE37E9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528417"/>
      </p:ext>
    </p:extLst>
  </p:cSld>
  <p:clrMapOvr>
    <a:masterClrMapping/>
  </p:clrMapOvr>
</p:sldLayout>
</file>

<file path=ppt/slideLayouts/slideLayout5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2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spcBef>
                <a:spcPts val="1200"/>
              </a:spcBef>
              <a:defRPr sz="39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9527CBC2-1933-A44F-AF02-F606E8C1B11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237313"/>
      </p:ext>
    </p:extLst>
  </p:cSld>
  <p:clrMapOvr>
    <a:masterClrMapping/>
  </p:clrMapOvr>
</p:sldLayout>
</file>

<file path=ppt/slideLayouts/slideLayout5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2C36353-7900-B04F-AD84-DD4A17CDBDBB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598826"/>
      </p:ext>
    </p:extLst>
  </p:cSld>
  <p:clrMapOvr>
    <a:masterClrMapping/>
  </p:clrMapOvr>
</p:sldLayout>
</file>

<file path=ppt/slideLayouts/slideLayout5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6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A3A9DD36-9D04-624B-B163-AE4D517ABA7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087538"/>
      </p:ext>
    </p:extLst>
  </p:cSld>
  <p:clrMapOvr>
    <a:masterClrMapping/>
  </p:clrMapOvr>
</p:sldLayout>
</file>

<file path=ppt/slideLayouts/slideLayout5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8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1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4" y="1462272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4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3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700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3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6" y="4584700"/>
            <a:ext cx="3158065" cy="1549400"/>
          </a:xfrm>
          <a:prstGeom prst="rect">
            <a:avLst/>
          </a:prstGeom>
        </p:spPr>
        <p:txBody>
          <a:bodyPr/>
          <a:lstStyle>
            <a:lvl1pPr marL="457063" indent="-457063">
              <a:buFont typeface="Arial" panose="020B0604020202020204" pitchFamily="34" charset="0"/>
              <a:buChar char="•"/>
              <a:defRPr sz="2399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53786093-9AF8-CC4E-84E6-96C10A92DB2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66145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40A4BC0-84A5-0445-9F35-C690E4487A85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0C4E8-53DE-D442-A965-E42FF4EC9322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3B13BD1-AB0E-4745-BCD2-4E779F640C91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784723A-C291-0A40-86A3-DEACDC9A0A0A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3257657"/>
      </p:ext>
    </p:extLst>
  </p:cSld>
  <p:clrMapOvr>
    <a:masterClrMapping/>
  </p:clrMapOvr>
</p:sldLayout>
</file>

<file path=ppt/slideLayouts/slideLayout5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1106581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999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2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269775E-BC98-C44E-BFE8-1F70073AE63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15055"/>
      </p:ext>
    </p:extLst>
  </p:cSld>
  <p:clrMapOvr>
    <a:masterClrMapping/>
  </p:clrMapOvr>
</p:sldLayout>
</file>

<file path=ppt/slideLayouts/slideLayout5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4" y="15970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4" y="20171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90" y="12176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9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4" y="3976343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4" y="4396473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90" y="3596930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4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999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4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478D92A0-CCDC-0248-963E-A766B015FAA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8"/>
      </p:ext>
    </p:extLst>
  </p:cSld>
  <p:clrMapOvr>
    <a:masterClrMapping/>
  </p:clrMapOvr>
</p:sldLayout>
</file>

<file path=ppt/slideLayouts/slideLayout5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693277"/>
            <a:ext cx="4290392" cy="573206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693576"/>
            <a:ext cx="4290392" cy="5739194"/>
          </a:xfrm>
          <a:prstGeom prst="rect">
            <a:avLst/>
          </a:prstGeom>
        </p:spPr>
        <p:txBody>
          <a:bodyPr/>
          <a:lstStyle>
            <a:lvl1pPr>
              <a:defRPr sz="1999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5FAF691-BAE1-3F46-A600-99E2C90C73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16556"/>
      </p:ext>
    </p:extLst>
  </p:cSld>
  <p:clrMapOvr>
    <a:masterClrMapping/>
  </p:clrMapOvr>
</p:sldLayout>
</file>

<file path=ppt/slideLayouts/slideLayout5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15B8F1-43D0-CF4E-82AA-07C86C0695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04188"/>
      </p:ext>
    </p:extLst>
  </p:cSld>
  <p:clrMapOvr>
    <a:masterClrMapping/>
  </p:clrMapOvr>
</p:sldLayout>
</file>

<file path=ppt/slideLayouts/slideLayout5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3" y="2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8360B8C-55DC-3E41-BD9D-E1CF98B20B1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194811DB-FCD6-8742-ACAF-809751C99BE9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060172"/>
      </p:ext>
    </p:extLst>
  </p:cSld>
  <p:clrMapOvr>
    <a:masterClrMapping/>
  </p:clrMapOvr>
</p:sldLayout>
</file>

<file path=ppt/slideLayouts/slideLayout5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9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199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8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8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2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DBAAC9D-9998-6044-8D89-4704B7C5B8E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91790"/>
      </p:ext>
    </p:extLst>
  </p:cSld>
  <p:clrMapOvr>
    <a:masterClrMapping/>
  </p:clrMapOvr>
</p:sldLayout>
</file>

<file path=ppt/slideLayouts/slideLayout5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7682920-301A-9149-BC16-550E2E60EDB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090634"/>
      </p:ext>
    </p:extLst>
  </p:cSld>
  <p:clrMapOvr>
    <a:masterClrMapping/>
  </p:clrMapOvr>
</p:sldLayout>
</file>

<file path=ppt/slideLayouts/slideLayout5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798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4798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8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3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799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9783BBE-F802-8F41-A0AC-7F10CB1E839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164689"/>
      </p:ext>
    </p:extLst>
  </p:cSld>
  <p:clrMapOvr>
    <a:masterClrMapping/>
  </p:clrMapOvr>
</p:sldLayout>
</file>

<file path=ppt/slideLayouts/slideLayout5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1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5" y="5859676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3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126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8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6" y="823250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8" y="2644565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8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563323" y="5932782"/>
            <a:ext cx="17889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1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245765078"/>
      </p:ext>
    </p:extLst>
  </p:cSld>
  <p:clrMapOvr>
    <a:masterClrMapping/>
  </p:clrMapOvr>
</p:sldLayout>
</file>

<file path=ppt/slideLayouts/slideLayout5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AF847AE-7188-E04D-BE18-EFE7FF12A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2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671843653"/>
      </p:ext>
    </p:extLst>
  </p:cSld>
  <p:clrMapOvr>
    <a:masterClrMapping/>
  </p:clrMapOvr>
  <p:transition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76F293-EA2F-2845-8861-A4EA75CC8F6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AF06CD-83B4-D549-943F-946C1CA8E7E4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67B23528-AA85-F748-ABD6-4FA095793E24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AF698A7-C7F2-034F-9596-3CBD50D01DC2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 userDrawn="1"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071984"/>
      </p:ext>
    </p:extLst>
  </p:cSld>
  <p:clrMapOvr>
    <a:masterClrMapping/>
  </p:clrMapOvr>
</p:sldLayout>
</file>

<file path=ppt/slideLayouts/slideLayout5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632E71-1311-4176-8469-BDFE5621AD8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60" y="0"/>
            <a:ext cx="121890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84335"/>
      </p:ext>
    </p:extLst>
  </p:cSld>
  <p:clrMapOvr>
    <a:masterClrMapping/>
  </p:clrMapOvr>
  <p:transition/>
</p:sldLayout>
</file>

<file path=ppt/slideLayouts/slideLayout5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8B2DA68F-6AF8-9A45-8F33-83CF9A2D9E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403" y="1117601"/>
            <a:ext cx="11379200" cy="497673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233231213"/>
      </p:ext>
    </p:extLst>
  </p:cSld>
  <p:clrMapOvr>
    <a:masterClrMapping/>
  </p:clrMapOvr>
  <p:transition/>
</p:sldLayout>
</file>

<file path=ppt/slideLayouts/slideLayout5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6" y="340474"/>
            <a:ext cx="11318177" cy="756137"/>
          </a:xfrm>
        </p:spPr>
        <p:txBody>
          <a:bodyPr anchor="ctr" anchorCtr="0"/>
          <a:lstStyle>
            <a:lvl1pPr marL="172934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3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8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8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4" y="340474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8"/>
          </a:p>
        </p:txBody>
      </p:sp>
    </p:spTree>
    <p:extLst>
      <p:ext uri="{BB962C8B-B14F-4D97-AF65-F5344CB8AC3E}">
        <p14:creationId xmlns:p14="http://schemas.microsoft.com/office/powerpoint/2010/main" val="522792352"/>
      </p:ext>
    </p:extLst>
  </p:cSld>
  <p:clrMapOvr>
    <a:masterClrMapping/>
  </p:clrMapOvr>
  <p:transition/>
</p:sldLayout>
</file>

<file path=ppt/slideLayouts/slideLayout5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4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425" y="340472"/>
            <a:ext cx="11318177" cy="756137"/>
          </a:xfrm>
        </p:spPr>
        <p:txBody>
          <a:bodyPr anchor="ctr" anchorCtr="0"/>
          <a:lstStyle>
            <a:lvl1pPr marL="172986" indent="0">
              <a:defRPr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E50B834-D109-4B5B-99BE-B2160D76E810}"/>
              </a:ext>
            </a:extLst>
          </p:cNvPr>
          <p:cNvGrpSpPr/>
          <p:nvPr userDrawn="1"/>
        </p:nvGrpSpPr>
        <p:grpSpPr>
          <a:xfrm>
            <a:off x="2" y="0"/>
            <a:ext cx="12192000" cy="162522"/>
            <a:chOff x="0" y="0"/>
            <a:chExt cx="11888583" cy="238760"/>
          </a:xfrm>
        </p:grpSpPr>
        <p:sp>
          <p:nvSpPr>
            <p:cNvPr id="6" name="bk object 33">
              <a:extLst>
                <a:ext uri="{FF2B5EF4-FFF2-40B4-BE49-F238E27FC236}">
                  <a16:creationId xmlns:a16="http://schemas.microsoft.com/office/drawing/2014/main" id="{D0CC9D89-8A56-4F45-B5C3-CDF32CA4A5A3}"/>
                </a:ext>
              </a:extLst>
            </p:cNvPr>
            <p:cNvSpPr/>
            <p:nvPr userDrawn="1"/>
          </p:nvSpPr>
          <p:spPr>
            <a:xfrm>
              <a:off x="0" y="0"/>
              <a:ext cx="4729480" cy="238760"/>
            </a:xfrm>
            <a:custGeom>
              <a:avLst/>
              <a:gdLst/>
              <a:ahLst/>
              <a:cxnLst/>
              <a:rect l="l" t="t" r="r" b="b"/>
              <a:pathLst>
                <a:path w="4729480" h="238760">
                  <a:moveTo>
                    <a:pt x="46421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728857" y="238721"/>
                  </a:lnTo>
                  <a:lnTo>
                    <a:pt x="4642142" y="0"/>
                  </a:lnTo>
                  <a:close/>
                </a:path>
              </a:pathLst>
            </a:custGeom>
            <a:solidFill>
              <a:srgbClr val="F7A838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7" name="bk object 34">
              <a:extLst>
                <a:ext uri="{FF2B5EF4-FFF2-40B4-BE49-F238E27FC236}">
                  <a16:creationId xmlns:a16="http://schemas.microsoft.com/office/drawing/2014/main" id="{E0982CD6-0CF5-407A-9BCB-CA3963323470}"/>
                </a:ext>
              </a:extLst>
            </p:cNvPr>
            <p:cNvSpPr/>
            <p:nvPr userDrawn="1"/>
          </p:nvSpPr>
          <p:spPr>
            <a:xfrm>
              <a:off x="1155191" y="0"/>
              <a:ext cx="4335780" cy="238760"/>
            </a:xfrm>
            <a:custGeom>
              <a:avLst/>
              <a:gdLst/>
              <a:ahLst/>
              <a:cxnLst/>
              <a:rect l="l" t="t" r="r" b="b"/>
              <a:pathLst>
                <a:path w="4335780" h="238760">
                  <a:moveTo>
                    <a:pt x="4248442" y="0"/>
                  </a:moveTo>
                  <a:lnTo>
                    <a:pt x="0" y="0"/>
                  </a:lnTo>
                  <a:lnTo>
                    <a:pt x="0" y="238721"/>
                  </a:lnTo>
                  <a:lnTo>
                    <a:pt x="4335157" y="238721"/>
                  </a:lnTo>
                  <a:lnTo>
                    <a:pt x="4248442" y="0"/>
                  </a:lnTo>
                  <a:close/>
                </a:path>
              </a:pathLst>
            </a:custGeom>
            <a:solidFill>
              <a:srgbClr val="36B8CA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8" name="bk object 35">
              <a:extLst>
                <a:ext uri="{FF2B5EF4-FFF2-40B4-BE49-F238E27FC236}">
                  <a16:creationId xmlns:a16="http://schemas.microsoft.com/office/drawing/2014/main" id="{602B995A-5E0D-46D5-8CAD-CC6EB7B80A9D}"/>
                </a:ext>
              </a:extLst>
            </p:cNvPr>
            <p:cNvSpPr/>
            <p:nvPr userDrawn="1"/>
          </p:nvSpPr>
          <p:spPr>
            <a:xfrm>
              <a:off x="5461863" y="0"/>
              <a:ext cx="3236595" cy="238760"/>
            </a:xfrm>
            <a:custGeom>
              <a:avLst/>
              <a:gdLst/>
              <a:ahLst/>
              <a:cxnLst/>
              <a:rect l="l" t="t" r="r" b="b"/>
              <a:pathLst>
                <a:path w="3236595" h="238760">
                  <a:moveTo>
                    <a:pt x="3236175" y="0"/>
                  </a:moveTo>
                  <a:lnTo>
                    <a:pt x="0" y="0"/>
                  </a:lnTo>
                  <a:lnTo>
                    <a:pt x="86715" y="238721"/>
                  </a:lnTo>
                  <a:lnTo>
                    <a:pt x="3184143" y="238721"/>
                  </a:lnTo>
                  <a:lnTo>
                    <a:pt x="3236175" y="0"/>
                  </a:lnTo>
                  <a:close/>
                </a:path>
              </a:pathLst>
            </a:custGeom>
            <a:solidFill>
              <a:srgbClr val="006A9E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  <p:sp>
          <p:nvSpPr>
            <p:cNvPr id="9" name="bk object 36">
              <a:extLst>
                <a:ext uri="{FF2B5EF4-FFF2-40B4-BE49-F238E27FC236}">
                  <a16:creationId xmlns:a16="http://schemas.microsoft.com/office/drawing/2014/main" id="{44D485C2-4261-4D25-B7B1-3616FA63EBD3}"/>
                </a:ext>
              </a:extLst>
            </p:cNvPr>
            <p:cNvSpPr/>
            <p:nvPr userDrawn="1"/>
          </p:nvSpPr>
          <p:spPr>
            <a:xfrm>
              <a:off x="8699613" y="0"/>
              <a:ext cx="3188970" cy="238760"/>
            </a:xfrm>
            <a:custGeom>
              <a:avLst/>
              <a:gdLst/>
              <a:ahLst/>
              <a:cxnLst/>
              <a:rect l="l" t="t" r="r" b="b"/>
              <a:pathLst>
                <a:path w="3188970" h="238760">
                  <a:moveTo>
                    <a:pt x="3188411" y="0"/>
                  </a:moveTo>
                  <a:lnTo>
                    <a:pt x="52031" y="0"/>
                  </a:lnTo>
                  <a:lnTo>
                    <a:pt x="0" y="238721"/>
                  </a:lnTo>
                  <a:lnTo>
                    <a:pt x="3188411" y="238721"/>
                  </a:lnTo>
                  <a:lnTo>
                    <a:pt x="3188411" y="0"/>
                  </a:lnTo>
                  <a:close/>
                </a:path>
              </a:pathLst>
            </a:custGeom>
            <a:solidFill>
              <a:srgbClr val="3E4853"/>
            </a:solidFill>
          </p:spPr>
          <p:txBody>
            <a:bodyPr wrap="square" lIns="0" tIns="0" rIns="0" bIns="0" rtlCol="0"/>
            <a:lstStyle/>
            <a:p>
              <a:endParaRPr sz="1799"/>
            </a:p>
          </p:txBody>
        </p:sp>
      </p:grpSp>
      <p:sp>
        <p:nvSpPr>
          <p:cNvPr id="10" name="bk object 40">
            <a:extLst>
              <a:ext uri="{FF2B5EF4-FFF2-40B4-BE49-F238E27FC236}">
                <a16:creationId xmlns:a16="http://schemas.microsoft.com/office/drawing/2014/main" id="{687CE8BC-4911-4AC3-9014-BBCC1E8235F3}"/>
              </a:ext>
            </a:extLst>
          </p:cNvPr>
          <p:cNvSpPr/>
          <p:nvPr userDrawn="1"/>
        </p:nvSpPr>
        <p:spPr>
          <a:xfrm>
            <a:off x="12094820" y="614108"/>
            <a:ext cx="97180" cy="1052830"/>
          </a:xfrm>
          <a:custGeom>
            <a:avLst/>
            <a:gdLst/>
            <a:ahLst/>
            <a:cxnLst/>
            <a:rect l="l" t="t" r="r" b="b"/>
            <a:pathLst>
              <a:path w="97154" h="1052830">
                <a:moveTo>
                  <a:pt x="0" y="1052664"/>
                </a:moveTo>
                <a:lnTo>
                  <a:pt x="96774" y="1052664"/>
                </a:lnTo>
                <a:lnTo>
                  <a:pt x="96774" y="0"/>
                </a:lnTo>
                <a:lnTo>
                  <a:pt x="0" y="0"/>
                </a:lnTo>
                <a:lnTo>
                  <a:pt x="0" y="1052664"/>
                </a:lnTo>
                <a:close/>
              </a:path>
            </a:pathLst>
          </a:custGeom>
          <a:solidFill>
            <a:srgbClr val="36B8CA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1" name="bk object 41">
            <a:extLst>
              <a:ext uri="{FF2B5EF4-FFF2-40B4-BE49-F238E27FC236}">
                <a16:creationId xmlns:a16="http://schemas.microsoft.com/office/drawing/2014/main" id="{291ADDC7-D735-4700-97B2-4FD4457CFD1B}"/>
              </a:ext>
            </a:extLst>
          </p:cNvPr>
          <p:cNvSpPr/>
          <p:nvPr userDrawn="1"/>
        </p:nvSpPr>
        <p:spPr>
          <a:xfrm>
            <a:off x="12094820" y="1666773"/>
            <a:ext cx="97180" cy="280035"/>
          </a:xfrm>
          <a:custGeom>
            <a:avLst/>
            <a:gdLst/>
            <a:ahLst/>
            <a:cxnLst/>
            <a:rect l="l" t="t" r="r" b="b"/>
            <a:pathLst>
              <a:path w="97154" h="280035">
                <a:moveTo>
                  <a:pt x="0" y="279806"/>
                </a:moveTo>
                <a:lnTo>
                  <a:pt x="96774" y="279806"/>
                </a:lnTo>
                <a:lnTo>
                  <a:pt x="96774" y="0"/>
                </a:lnTo>
                <a:lnTo>
                  <a:pt x="0" y="0"/>
                </a:lnTo>
                <a:lnTo>
                  <a:pt x="0" y="279806"/>
                </a:lnTo>
                <a:close/>
              </a:path>
            </a:pathLst>
          </a:custGeom>
          <a:solidFill>
            <a:srgbClr val="F7A838"/>
          </a:solidFill>
        </p:spPr>
        <p:txBody>
          <a:bodyPr wrap="square" lIns="0" tIns="0" rIns="0" bIns="0" rtlCol="0"/>
          <a:lstStyle/>
          <a:p>
            <a:endParaRPr sz="1799"/>
          </a:p>
        </p:txBody>
      </p:sp>
      <p:sp>
        <p:nvSpPr>
          <p:cNvPr id="17" name="bk object 37">
            <a:extLst>
              <a:ext uri="{FF2B5EF4-FFF2-40B4-BE49-F238E27FC236}">
                <a16:creationId xmlns:a16="http://schemas.microsoft.com/office/drawing/2014/main" id="{917544BA-865F-4BBB-ABF2-795B8622A8BE}"/>
              </a:ext>
            </a:extLst>
          </p:cNvPr>
          <p:cNvSpPr/>
          <p:nvPr userDrawn="1"/>
        </p:nvSpPr>
        <p:spPr>
          <a:xfrm>
            <a:off x="421693" y="340472"/>
            <a:ext cx="45731" cy="756137"/>
          </a:xfrm>
          <a:custGeom>
            <a:avLst/>
            <a:gdLst/>
            <a:ahLst/>
            <a:cxnLst/>
            <a:rect l="l" t="t" r="r" b="b"/>
            <a:pathLst>
              <a:path h="1146810">
                <a:moveTo>
                  <a:pt x="0" y="0"/>
                </a:moveTo>
                <a:lnTo>
                  <a:pt x="0" y="1146416"/>
                </a:lnTo>
              </a:path>
            </a:pathLst>
          </a:custGeom>
          <a:ln w="58775">
            <a:solidFill>
              <a:srgbClr val="36B8CA"/>
            </a:solidFill>
          </a:ln>
        </p:spPr>
        <p:txBody>
          <a:bodyPr wrap="square" lIns="0" tIns="0" rIns="0" bIns="0" rtlCol="0"/>
          <a:lstStyle/>
          <a:p>
            <a:endParaRPr sz="1799"/>
          </a:p>
        </p:txBody>
      </p:sp>
    </p:spTree>
    <p:extLst>
      <p:ext uri="{BB962C8B-B14F-4D97-AF65-F5344CB8AC3E}">
        <p14:creationId xmlns:p14="http://schemas.microsoft.com/office/powerpoint/2010/main" val="1910433864"/>
      </p:ext>
    </p:extLst>
  </p:cSld>
  <p:clrMapOvr>
    <a:masterClrMapping/>
  </p:clrMapOvr>
  <p:transition/>
</p:sldLayout>
</file>

<file path=ppt/slideLayouts/slideLayout56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933661063"/>
      </p:ext>
    </p:extLst>
  </p:cSld>
  <p:clrMapOvr>
    <a:masterClrMapping/>
  </p:clrMapOvr>
  <p:transition/>
</p:sldLayout>
</file>

<file path=ppt/slideLayouts/slideLayout5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47539772"/>
      </p:ext>
    </p:extLst>
  </p:cSld>
  <p:clrMapOvr>
    <a:masterClrMapping/>
  </p:clrMapOvr>
</p:sldLayout>
</file>

<file path=ppt/slideLayouts/slideLayout5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divider - Image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1B-F979-C84C-AB68-C73F563C98B4}"/>
              </a:ext>
            </a:extLst>
          </p:cNvPr>
          <p:cNvSpPr/>
          <p:nvPr userDrawn="1"/>
        </p:nvSpPr>
        <p:spPr>
          <a:xfrm>
            <a:off x="6449514" y="-1"/>
            <a:ext cx="5742485" cy="6858001"/>
          </a:xfrm>
          <a:prstGeom prst="rect">
            <a:avLst/>
          </a:prstGeom>
          <a:gradFill>
            <a:gsLst>
              <a:gs pos="0">
                <a:srgbClr val="42A5F5"/>
              </a:gs>
              <a:gs pos="100000">
                <a:srgbClr val="1976D2"/>
              </a:gs>
            </a:gsLst>
            <a:lin ang="5400000" scaled="0"/>
          </a:gradFill>
          <a:ln/>
          <a:effectLst>
            <a:outerShdw blurRad="177800" dist="38100" dir="8100000" sx="101000" sy="101000" algn="tr" rotWithShape="0">
              <a:prstClr val="black">
                <a:alpha val="15000"/>
              </a:prstClr>
            </a:outerShdw>
          </a:effectLst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16" tIns="45708" rIns="91416" bIns="4570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 defTabSz="914126" fontAlgn="auto">
              <a:spcBef>
                <a:spcPts val="0"/>
              </a:spcBef>
              <a:spcAft>
                <a:spcPts val="0"/>
              </a:spcAft>
            </a:pPr>
            <a:endParaRPr lang="en-US" sz="2399">
              <a:solidFill>
                <a:srgbClr val="FFFFFF"/>
              </a:solidFill>
              <a:latin typeface="Calibri" panose="020F0502020204030204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78A546-7914-D845-B86E-3A8C4AD54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34338"/>
      </p:ext>
    </p:extLst>
  </p:cSld>
  <p:clrMapOvr>
    <a:masterClrMapping/>
  </p:clrMapOvr>
</p:sldLayout>
</file>

<file path=ppt/slideLayouts/slideLayout5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3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1"/>
            <a:ext cx="12191999" cy="498678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0974465"/>
      </p:ext>
    </p:extLst>
  </p:cSld>
  <p:clrMapOvr>
    <a:masterClrMapping/>
  </p:clrMapOvr>
</p:sldLayout>
</file>

<file path=ppt/slideLayouts/slideLayout5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97C6F-A8D4-0649-A491-19E1580592F9}"/>
              </a:ext>
            </a:extLst>
          </p:cNvPr>
          <p:cNvSpPr/>
          <p:nvPr userDrawn="1"/>
        </p:nvSpPr>
        <p:spPr>
          <a:xfrm>
            <a:off x="0" y="1"/>
            <a:ext cx="122547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354782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454589" y="2315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7392DF-3B9F-C949-A11C-5255F77999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533D91-D218-CB47-9E72-E8774707A17C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8B064-A091-D04D-A7CB-763AD0217A0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79536EA-D6A8-0441-8DC2-D2F8A0C3DD1A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B601708-B97B-564C-BBFC-2D1FA015B9A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BB0E51-103B-D746-B627-DEB92976B446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B4BF6C3-33C4-7A49-88EA-B1E26C11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8AC91D-B711-2845-B49E-A65A78A6A8B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B3DB3-3938-BE46-81F7-F0D465950B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20AE5F4-0C07-C341-891F-B4F85609C0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971815"/>
      </p:ext>
    </p:extLst>
  </p:cSld>
  <p:clrMapOvr>
    <a:masterClrMapping/>
  </p:clrMapOvr>
</p:sldLayout>
</file>

<file path=ppt/slideLayouts/slideLayout5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-Inner Slid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D53732-7FFF-4D48-8CFA-731B81416D0A}"/>
              </a:ext>
            </a:extLst>
          </p:cNvPr>
          <p:cNvSpPr>
            <a:spLocks/>
          </p:cNvSpPr>
          <p:nvPr userDrawn="1"/>
        </p:nvSpPr>
        <p:spPr>
          <a:xfrm>
            <a:off x="119799" y="6552345"/>
            <a:ext cx="3077124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kern="120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F26795-D4AD-6A4C-AE41-5A3BF4A68C0D}"/>
              </a:ext>
            </a:extLst>
          </p:cNvPr>
          <p:cNvCxnSpPr/>
          <p:nvPr userDrawn="1"/>
        </p:nvCxnSpPr>
        <p:spPr>
          <a:xfrm>
            <a:off x="1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80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solidFill>
            <a:schemeClr val="bg1"/>
          </a:solidFill>
        </p:spPr>
        <p:txBody>
          <a:bodyPr>
            <a:normAutofit/>
          </a:bodyPr>
          <a:lstStyle>
            <a:lvl1pPr>
              <a:spcBef>
                <a:spcPts val="1200"/>
              </a:spcBef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799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799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EC817F2-E2AF-9447-BD82-6740A42A3194}"/>
              </a:ext>
            </a:extLst>
          </p:cNvPr>
          <p:cNvCxnSpPr/>
          <p:nvPr userDrawn="1"/>
        </p:nvCxnSpPr>
        <p:spPr>
          <a:xfrm>
            <a:off x="9804387" y="6548018"/>
            <a:ext cx="0" cy="21302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B832269B-8264-1A42-81C0-C945A7AD9886}"/>
              </a:ext>
            </a:extLst>
          </p:cNvPr>
          <p:cNvSpPr txBox="1">
            <a:spLocks/>
          </p:cNvSpPr>
          <p:nvPr userDrawn="1"/>
        </p:nvSpPr>
        <p:spPr>
          <a:xfrm>
            <a:off x="6936218" y="6470162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CEFA851-362F-AD48-8476-DF854FF1AA2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33139" y="6548016"/>
            <a:ext cx="1794490" cy="202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10998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0" y="-887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4" y="5859674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2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5" y="823248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7" y="2644563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5" y="5893533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50120FB1-E60C-1F4F-9E52-04E9437773B8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</p:spTree>
    <p:extLst>
      <p:ext uri="{BB962C8B-B14F-4D97-AF65-F5344CB8AC3E}">
        <p14:creationId xmlns:p14="http://schemas.microsoft.com/office/powerpoint/2010/main" val="54756144"/>
      </p:ext>
    </p:extLst>
  </p:cSld>
  <p:clrMapOvr>
    <a:masterClrMapping/>
  </p:clrMapOvr>
</p:sldLayout>
</file>

<file path=ppt/slideLayouts/slideLayout5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04B23B8-49D4-324A-8807-D58C50BBFC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B9224A98-BF59-ED44-8FA8-ACF44519BA8B}"/>
              </a:ext>
            </a:extLst>
          </p:cNvPr>
          <p:cNvSpPr>
            <a:spLocks/>
          </p:cNvSpPr>
          <p:nvPr userDrawn="1"/>
        </p:nvSpPr>
        <p:spPr>
          <a:xfrm>
            <a:off x="8535850" y="6603955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E805F5FE-27A1-1D4A-B258-7311732C70B2}"/>
              </a:ext>
            </a:extLst>
          </p:cNvPr>
          <p:cNvCxnSpPr/>
          <p:nvPr userDrawn="1"/>
        </p:nvCxnSpPr>
        <p:spPr>
          <a:xfrm>
            <a:off x="8738910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3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79DC8647-5283-634E-9C6D-9C3F13999EE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1044"/>
      </p:ext>
    </p:extLst>
  </p:cSld>
  <p:clrMapOvr>
    <a:masterClrMapping/>
  </p:clrMapOvr>
</p:sldLayout>
</file>

<file path=ppt/slideLayouts/slideLayout5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AD729560-F12E-4441-A020-047F6909F113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410200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Content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5E8A691-DA6D-3C46-9895-DEEC4A2D045F}"/>
              </a:ext>
            </a:extLst>
          </p:cNvPr>
          <p:cNvCxnSpPr/>
          <p:nvPr userDrawn="1"/>
        </p:nvCxnSpPr>
        <p:spPr>
          <a:xfrm>
            <a:off x="0" y="6425337"/>
            <a:ext cx="12192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391835" y="1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sp>
        <p:nvSpPr>
          <p:cNvPr id="31" name="Picture Placeholder 25">
            <a:extLst>
              <a:ext uri="{FF2B5EF4-FFF2-40B4-BE49-F238E27FC236}">
                <a16:creationId xmlns:a16="http://schemas.microsoft.com/office/drawing/2014/main" id="{5779C560-23E4-5248-875D-6CBB6F52219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4" y="0"/>
            <a:ext cx="5775325" cy="64253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DC7D311-4AB5-AB48-ABCB-1CF5955940D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47EB1-BDC7-8644-A73E-49F7F1CD3E0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17" name="Triangle 16">
              <a:extLst>
                <a:ext uri="{FF2B5EF4-FFF2-40B4-BE49-F238E27FC236}">
                  <a16:creationId xmlns:a16="http://schemas.microsoft.com/office/drawing/2014/main" id="{A6430D04-0970-314C-9CAA-A94668BA1C8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18" name="Triangle 17">
              <a:extLst>
                <a:ext uri="{FF2B5EF4-FFF2-40B4-BE49-F238E27FC236}">
                  <a16:creationId xmlns:a16="http://schemas.microsoft.com/office/drawing/2014/main" id="{56D843EC-5994-334C-8707-D53EA7B76C4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0FA2F1-E126-2D4F-ABCB-563CA4FC4B4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67CE20D2-91F3-724C-8A0F-FE4FA7EC50C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D124DCF8-49D0-8440-8354-AF5C5ED4EA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F734110-39F7-D241-92BC-FC8C31D9C6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438928"/>
      </p:ext>
    </p:extLst>
  </p:cSld>
  <p:clrMapOvr>
    <a:masterClrMapping/>
  </p:clrMapOvr>
</p:sldLayout>
</file>

<file path=ppt/slideLayouts/slideLayout5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705C2A0F-A369-C445-81BF-1356CDBB6E16}"/>
              </a:ext>
            </a:extLst>
          </p:cNvPr>
          <p:cNvSpPr/>
          <p:nvPr userDrawn="1"/>
        </p:nvSpPr>
        <p:spPr>
          <a:xfrm rot="10800000">
            <a:off x="442340" y="1474408"/>
            <a:ext cx="4855466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0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2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4" y="188599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4" y="459409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03557"/>
            <a:ext cx="4340629" cy="626469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3" y="1474408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D50A4137-0B35-DF40-98F1-66B1DBFCC13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9B4F8E8-4D47-F74C-9DD2-22AAAE24A704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A47C44-76A1-8046-8D5A-DC743323F78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09D4588-CE92-2045-A975-2CA135C9EC6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C03E14F-1E35-BF45-9682-92AA417D7A2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9E0254E6-0EAD-7143-8ED3-D202C437253B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09B1A48C-D591-8B44-8854-676867C81B8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4A04962F-429F-0246-8B50-C0DC7C6DF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8D387EFD-2C02-094F-8ED8-50FD3BEE45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0ECA021-7456-9145-92A4-0A08F3C94421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940829737"/>
      </p:ext>
    </p:extLst>
  </p:cSld>
  <p:clrMapOvr>
    <a:masterClrMapping/>
  </p:clrMapOvr>
</p:sldLayout>
</file>

<file path=ppt/slideLayouts/slideLayout5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90F20F6-BBF5-FC4D-A7A4-F4AF333764C0}"/>
              </a:ext>
            </a:extLst>
          </p:cNvPr>
          <p:cNvSpPr/>
          <p:nvPr userDrawn="1"/>
        </p:nvSpPr>
        <p:spPr>
          <a:xfrm>
            <a:off x="6090622" y="1567235"/>
            <a:ext cx="6097850" cy="364844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2" y="173225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5" y="466637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6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29" y="2193762"/>
            <a:ext cx="4340629" cy="57439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0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29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E915B6B5-7B04-E44D-9C3A-367DD2D401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29" y="2768156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476E0343-0EA5-C74B-B068-0844E15D9C5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BCA5905-83C4-484B-B724-281AEB3BF3F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CBACF0A9-78AB-D944-B92E-E366088AD25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23D5431-EB86-444A-A26E-09CCAD7698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C559B6E0-94FA-D841-81CD-4E143C6924C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8" name="Triangle 37">
              <a:extLst>
                <a:ext uri="{FF2B5EF4-FFF2-40B4-BE49-F238E27FC236}">
                  <a16:creationId xmlns:a16="http://schemas.microsoft.com/office/drawing/2014/main" id="{85913AEB-7189-9340-8E47-877A66A56AF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D1DFE3E1-5201-464F-8D5B-5D0F54B423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20CBFD62-F5A6-E24B-B576-C19D61BC4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69F1CF-EB64-9D4C-9649-2498EC27578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480686059"/>
      </p:ext>
    </p:extLst>
  </p:cSld>
  <p:clrMapOvr>
    <a:masterClrMapping/>
  </p:clrMapOvr>
</p:sldLayout>
</file>

<file path=ppt/slideLayouts/slideLayout5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7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7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7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1530108583"/>
      </p:ext>
    </p:extLst>
  </p:cSld>
  <p:clrMapOvr>
    <a:masterClrMapping/>
  </p:clrMapOvr>
</p:sldLayout>
</file>

<file path=ppt/slideLayouts/slideLayout5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7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0" i="0">
                <a:latin typeface="Gotham Book" panose="02000604040000020004" pitchFamily="2" charset="0"/>
              </a:rPr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732297301"/>
      </p:ext>
    </p:extLst>
  </p:cSld>
  <p:clrMapOvr>
    <a:masterClrMapping/>
  </p:clrMapOvr>
</p:sldLayout>
</file>

<file path=ppt/slideLayouts/slideLayout5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3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6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456219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3291442237"/>
      </p:ext>
    </p:extLst>
  </p:cSld>
  <p:clrMapOvr>
    <a:masterClrMapping/>
  </p:clrMapOvr>
</p:sldLayout>
</file>

<file path=ppt/slideLayouts/slideLayout5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0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8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4" y="1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1432976753"/>
      </p:ext>
    </p:extLst>
  </p:cSld>
  <p:clrMapOvr>
    <a:masterClrMapping/>
  </p:clrMapOvr>
</p:sldLayout>
</file>

<file path=ppt/slideLayouts/slideLayout5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779314"/>
      </p:ext>
    </p:extLst>
  </p:cSld>
  <p:clrMapOvr>
    <a:masterClrMapping/>
  </p:clrMapOvr>
</p:sldLayout>
</file>

<file path=ppt/slideLayouts/slideLayout5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8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1" y="428093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</p:spTree>
    <p:extLst>
      <p:ext uri="{BB962C8B-B14F-4D97-AF65-F5344CB8AC3E}">
        <p14:creationId xmlns:p14="http://schemas.microsoft.com/office/powerpoint/2010/main" val="122752367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0DA09A3-D814-044E-9332-616FF8C8FD91}"/>
              </a:ext>
            </a:extLst>
          </p:cNvPr>
          <p:cNvSpPr/>
          <p:nvPr userDrawn="1"/>
        </p:nvSpPr>
        <p:spPr>
          <a:xfrm>
            <a:off x="1" y="21743"/>
            <a:ext cx="12191999" cy="6858000"/>
          </a:xfrm>
          <a:prstGeom prst="rect">
            <a:avLst/>
          </a:prstGeom>
          <a:gradFill>
            <a:gsLst>
              <a:gs pos="0">
                <a:srgbClr val="002847"/>
              </a:gs>
              <a:gs pos="99000">
                <a:srgbClr val="00142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2626F7C-6116-A24B-8F63-7402ADBDA92F}"/>
              </a:ext>
            </a:extLst>
          </p:cNvPr>
          <p:cNvSpPr>
            <a:spLocks/>
          </p:cNvSpPr>
          <p:nvPr userDrawn="1"/>
        </p:nvSpPr>
        <p:spPr>
          <a:xfrm>
            <a:off x="8535850" y="6603955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2020 HCL Technologies Limited  |  </a:t>
            </a:r>
            <a:r>
              <a:rPr lang="en-US" sz="700" b="0" i="0" kern="1200" err="1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www.hcltechsw.com</a:t>
            </a:r>
            <a:endParaRPr lang="en-US" sz="700" b="0" i="0" kern="12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E84170E-D767-FD4A-B616-C1265706EB52}"/>
              </a:ext>
            </a:extLst>
          </p:cNvPr>
          <p:cNvCxnSpPr/>
          <p:nvPr userDrawn="1"/>
        </p:nvCxnSpPr>
        <p:spPr>
          <a:xfrm>
            <a:off x="8738910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sp>
        <p:nvSpPr>
          <p:cNvPr id="18" name="Triangle 17">
            <a:extLst>
              <a:ext uri="{FF2B5EF4-FFF2-40B4-BE49-F238E27FC236}">
                <a16:creationId xmlns:a16="http://schemas.microsoft.com/office/drawing/2014/main" id="{D77B2706-6CBD-FA44-8C5D-12D3D660AAE4}"/>
              </a:ext>
            </a:extLst>
          </p:cNvPr>
          <p:cNvSpPr/>
          <p:nvPr userDrawn="1"/>
        </p:nvSpPr>
        <p:spPr>
          <a:xfrm rot="5400000">
            <a:off x="9475312" y="906772"/>
            <a:ext cx="1762946" cy="1519782"/>
          </a:xfrm>
          <a:prstGeom prst="triangle">
            <a:avLst/>
          </a:prstGeom>
          <a:gradFill>
            <a:gsLst>
              <a:gs pos="0">
                <a:schemeClr val="bg1">
                  <a:alpha val="3000"/>
                </a:schemeClr>
              </a:gs>
              <a:gs pos="100000">
                <a:srgbClr val="B9E6FA">
                  <a:alpha val="2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741B2CE8-F202-8F49-AB38-54933F18F9EB}"/>
              </a:ext>
            </a:extLst>
          </p:cNvPr>
          <p:cNvSpPr/>
          <p:nvPr userDrawn="1"/>
        </p:nvSpPr>
        <p:spPr>
          <a:xfrm rot="5400000">
            <a:off x="10489327" y="2334048"/>
            <a:ext cx="907463" cy="782296"/>
          </a:xfrm>
          <a:prstGeom prst="triangle">
            <a:avLst/>
          </a:prstGeom>
          <a:gradFill>
            <a:gsLst>
              <a:gs pos="0">
                <a:schemeClr val="bg1">
                  <a:alpha val="3000"/>
                </a:schemeClr>
              </a:gs>
              <a:gs pos="100000">
                <a:srgbClr val="B9E6FA">
                  <a:alpha val="2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48112024-45AB-0B45-9F6F-E654E4D2BBE4}"/>
              </a:ext>
            </a:extLst>
          </p:cNvPr>
          <p:cNvSpPr/>
          <p:nvPr userDrawn="1"/>
        </p:nvSpPr>
        <p:spPr>
          <a:xfrm rot="5400000">
            <a:off x="11054092" y="1549247"/>
            <a:ext cx="907463" cy="782296"/>
          </a:xfrm>
          <a:prstGeom prst="triangle">
            <a:avLst/>
          </a:prstGeom>
          <a:gradFill>
            <a:gsLst>
              <a:gs pos="0">
                <a:schemeClr val="bg1">
                  <a:alpha val="3000"/>
                </a:schemeClr>
              </a:gs>
              <a:gs pos="100000">
                <a:srgbClr val="B9E6FA">
                  <a:alpha val="2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1" name="Triangle 20">
            <a:extLst>
              <a:ext uri="{FF2B5EF4-FFF2-40B4-BE49-F238E27FC236}">
                <a16:creationId xmlns:a16="http://schemas.microsoft.com/office/drawing/2014/main" id="{4D9B7528-9C57-EF46-8D2F-F5C4EBB9CC3B}"/>
              </a:ext>
            </a:extLst>
          </p:cNvPr>
          <p:cNvSpPr/>
          <p:nvPr userDrawn="1"/>
        </p:nvSpPr>
        <p:spPr>
          <a:xfrm rot="5400000">
            <a:off x="360353" y="4654230"/>
            <a:ext cx="2025586" cy="1746196"/>
          </a:xfrm>
          <a:prstGeom prst="triangle">
            <a:avLst/>
          </a:prstGeom>
          <a:gradFill>
            <a:gsLst>
              <a:gs pos="0">
                <a:schemeClr val="bg1">
                  <a:alpha val="3000"/>
                </a:schemeClr>
              </a:gs>
              <a:gs pos="100000">
                <a:srgbClr val="B9E6FA">
                  <a:alpha val="22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2BF9E3C-88BD-FD42-9A2C-1F6347C850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2E64529-46AB-4946-8F6F-8D1ED836823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085407"/>
      </p:ext>
    </p:extLst>
  </p:cSld>
  <p:clrMapOvr>
    <a:masterClrMapping/>
  </p:clrMapOvr>
</p:sldLayout>
</file>

<file path=ppt/slideLayouts/slideLayout5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61253F1B-9CC9-C942-B6ED-6F152238676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5">
            <a:extLst>
              <a:ext uri="{FF2B5EF4-FFF2-40B4-BE49-F238E27FC236}">
                <a16:creationId xmlns:a16="http://schemas.microsoft.com/office/drawing/2014/main" id="{5A3EA080-0E09-C348-B650-FDB0D89EDA77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69A7212-7EBC-7849-9AB6-F58291314B7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A6CD877-6BD5-5146-811B-E116C98161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8403294-C6E0-2D44-8F53-6CAA5FED1A6D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2284BF9A-B9EA-EF40-BABF-1BB7AA2AB8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2237FA58-C3D2-5340-B0AE-CF9A28384C71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FAB081F2-290B-8040-A9D8-5DDAEAA4030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40550" y="0"/>
            <a:ext cx="5251450" cy="6424613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0" y="27522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E6E6AE8-F3B6-BE45-9AF8-4034FBF3C1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2B25F46-9957-E047-85CF-3D2BB4F32566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564439719"/>
      </p:ext>
    </p:extLst>
  </p:cSld>
  <p:clrMapOvr>
    <a:masterClrMapping/>
  </p:clrMapOvr>
</p:sldLayout>
</file>

<file path=ppt/slideLayouts/slideLayout5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6815201-70D3-7446-96BD-46D1F53DE61F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85" name="Picture Placeholder 2">
            <a:extLst>
              <a:ext uri="{FF2B5EF4-FFF2-40B4-BE49-F238E27FC236}">
                <a16:creationId xmlns:a16="http://schemas.microsoft.com/office/drawing/2014/main" id="{D411BEF5-7FFC-064C-BAA4-E0A9C356489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29711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8CB1FFB-3763-8449-891A-ABFEB37D865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4491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 of Innovation</a:t>
            </a:r>
          </a:p>
          <a:p>
            <a:pPr lvl="0"/>
            <a:r>
              <a:rPr lang="en-US"/>
              <a:t>1 year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D838A75C-BCD8-BA4B-8B52-F5A18ECC00B1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002581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5DA0D758-9070-B948-AEE8-A9D09B831AF0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417781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AMI </a:t>
            </a:r>
            <a:r>
              <a:rPr lang="en-US" err="1"/>
              <a:t>Ghiya</a:t>
            </a:r>
            <a:br>
              <a:rPr lang="en-US"/>
            </a:br>
            <a:r>
              <a:rPr lang="en-US"/>
              <a:t>UX / UI Design</a:t>
            </a:r>
          </a:p>
          <a:p>
            <a:pPr lvl="0"/>
            <a:r>
              <a:rPr lang="en-US"/>
              <a:t>3 months with </a:t>
            </a:r>
            <a:r>
              <a:rPr lang="en-US" err="1"/>
              <a:t>Uncia</a:t>
            </a:r>
            <a:endParaRPr lang="en-US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3CAE1BE6-2371-DC45-9C68-6A0DDF0D498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548558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1886DB8F-5135-EB43-A091-F7AC8BD9ABA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96375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17DE51E7-51C2-0C40-90D3-B729826B2FD1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21428" y="1748952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5F40BFF3-6947-0B4D-8934-AD79C976A1D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36628" y="3114151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D02AF43F-38C5-CB44-84A8-C528D997F323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429711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EF02A3C4-62A0-764E-8F79-E0C34F0C7FC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4491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93D298E0-65D2-4B4C-ADAF-991F675F54E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002581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501419C3-C657-F641-8BCA-D20FDD02C933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417781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94381580-12A2-414B-A7C7-D7B94A6B1724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6548558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48" name="Text Placeholder 3">
            <a:extLst>
              <a:ext uri="{FF2B5EF4-FFF2-40B4-BE49-F238E27FC236}">
                <a16:creationId xmlns:a16="http://schemas.microsoft.com/office/drawing/2014/main" id="{6FFA0F2D-7514-7F44-9F82-D442314446DC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596375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  <p:sp>
        <p:nvSpPr>
          <p:cNvPr id="49" name="Picture Placeholder 2">
            <a:extLst>
              <a:ext uri="{FF2B5EF4-FFF2-40B4-BE49-F238E27FC236}">
                <a16:creationId xmlns:a16="http://schemas.microsoft.com/office/drawing/2014/main" id="{175201E1-CB93-C044-BF12-2DA92767B4C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9121428" y="4187461"/>
            <a:ext cx="1296988" cy="1298575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400"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523B4127-B933-5440-B5AD-56608502895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536628" y="5552660"/>
            <a:ext cx="2439639" cy="79187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  <a:p>
            <a:pPr lvl="0"/>
            <a:r>
              <a:rPr lang="en-US"/>
              <a:t>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006544228"/>
      </p:ext>
    </p:extLst>
  </p:cSld>
  <p:clrMapOvr>
    <a:masterClrMapping/>
  </p:clrMapOvr>
</p:sldLayout>
</file>

<file path=ppt/slideLayouts/slideLayout5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member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D38195EB-787D-3D4C-9C82-46CE705553D8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1" name="Rectangle: Rounded Corners 16">
            <a:extLst>
              <a:ext uri="{FF2B5EF4-FFF2-40B4-BE49-F238E27FC236}">
                <a16:creationId xmlns:a16="http://schemas.microsoft.com/office/drawing/2014/main" id="{CE7118E6-3085-3147-B569-3117CC0D582C}"/>
              </a:ext>
            </a:extLst>
          </p:cNvPr>
          <p:cNvSpPr/>
          <p:nvPr userDrawn="1"/>
        </p:nvSpPr>
        <p:spPr>
          <a:xfrm>
            <a:off x="3299659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25" name="Rectangle: Rounded Corners 15">
            <a:extLst>
              <a:ext uri="{FF2B5EF4-FFF2-40B4-BE49-F238E27FC236}">
                <a16:creationId xmlns:a16="http://schemas.microsoft.com/office/drawing/2014/main" id="{1D8AB43E-14FF-F540-A357-097AFFC31F79}"/>
              </a:ext>
            </a:extLst>
          </p:cNvPr>
          <p:cNvSpPr/>
          <p:nvPr userDrawn="1"/>
        </p:nvSpPr>
        <p:spPr>
          <a:xfrm>
            <a:off x="138169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381000" dist="76200" dir="5400000" algn="t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0" name="Rectangle: Rounded Corners 11">
            <a:extLst>
              <a:ext uri="{FF2B5EF4-FFF2-40B4-BE49-F238E27FC236}">
                <a16:creationId xmlns:a16="http://schemas.microsoft.com/office/drawing/2014/main" id="{23B51CA1-0092-6D41-8DB2-91D36B12FE08}"/>
              </a:ext>
            </a:extLst>
          </p:cNvPr>
          <p:cNvSpPr/>
          <p:nvPr userDrawn="1"/>
        </p:nvSpPr>
        <p:spPr>
          <a:xfrm>
            <a:off x="521762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32" name="Rectangle: Rounded Corners 12">
            <a:extLst>
              <a:ext uri="{FF2B5EF4-FFF2-40B4-BE49-F238E27FC236}">
                <a16:creationId xmlns:a16="http://schemas.microsoft.com/office/drawing/2014/main" id="{AF79C448-46F8-7041-A59C-716701059BB9}"/>
              </a:ext>
            </a:extLst>
          </p:cNvPr>
          <p:cNvSpPr/>
          <p:nvPr userDrawn="1"/>
        </p:nvSpPr>
        <p:spPr>
          <a:xfrm>
            <a:off x="7135590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49" name="Picture Placeholder 26">
            <a:extLst>
              <a:ext uri="{FF2B5EF4-FFF2-40B4-BE49-F238E27FC236}">
                <a16:creationId xmlns:a16="http://schemas.microsoft.com/office/drawing/2014/main" id="{A5BF3CF8-F11C-6E43-8DBA-AC35EF35C645}"/>
              </a:ext>
            </a:extLst>
          </p:cNvPr>
          <p:cNvSpPr>
            <a:spLocks noGrp="1"/>
          </p:cNvSpPr>
          <p:nvPr userDrawn="1">
            <p:ph type="pic" sz="quarter" idx="11"/>
          </p:nvPr>
        </p:nvSpPr>
        <p:spPr>
          <a:xfrm>
            <a:off x="3299659" y="2722362"/>
            <a:ext cx="1677240" cy="1825001"/>
          </a:xfrm>
          <a:prstGeom prst="rect">
            <a:avLst/>
          </a:prstGeom>
        </p:spPr>
      </p:sp>
      <p:sp>
        <p:nvSpPr>
          <p:cNvPr id="51" name="Picture Placeholder 28">
            <a:extLst>
              <a:ext uri="{FF2B5EF4-FFF2-40B4-BE49-F238E27FC236}">
                <a16:creationId xmlns:a16="http://schemas.microsoft.com/office/drawing/2014/main" id="{C2397FFD-42FB-2240-94D8-B7C217479C11}"/>
              </a:ext>
            </a:extLst>
          </p:cNvPr>
          <p:cNvSpPr>
            <a:spLocks noGrp="1"/>
          </p:cNvSpPr>
          <p:nvPr userDrawn="1">
            <p:ph type="pic" sz="quarter" idx="13"/>
          </p:nvPr>
        </p:nvSpPr>
        <p:spPr>
          <a:xfrm>
            <a:off x="7135590" y="2722362"/>
            <a:ext cx="1677240" cy="1825001"/>
          </a:xfrm>
          <a:prstGeom prst="rect">
            <a:avLst/>
          </a:prstGeom>
        </p:spPr>
      </p:sp>
      <p:sp>
        <p:nvSpPr>
          <p:cNvPr id="52" name="Picture Placeholder 25">
            <a:extLst>
              <a:ext uri="{FF2B5EF4-FFF2-40B4-BE49-F238E27FC236}">
                <a16:creationId xmlns:a16="http://schemas.microsoft.com/office/drawing/2014/main" id="{08ED2943-46FB-A048-9932-A4DBAD165415}"/>
              </a:ext>
            </a:extLst>
          </p:cNvPr>
          <p:cNvSpPr>
            <a:spLocks noGrp="1"/>
          </p:cNvSpPr>
          <p:nvPr userDrawn="1">
            <p:ph type="pic" sz="quarter" idx="10"/>
          </p:nvPr>
        </p:nvSpPr>
        <p:spPr>
          <a:xfrm>
            <a:off x="1381695" y="2722362"/>
            <a:ext cx="1677240" cy="1825000"/>
          </a:xfrm>
          <a:prstGeom prst="rect">
            <a:avLst/>
          </a:prstGeom>
        </p:spPr>
      </p:sp>
      <p:sp>
        <p:nvSpPr>
          <p:cNvPr id="53" name="Rectangle: Rounded Corners 12">
            <a:extLst>
              <a:ext uri="{FF2B5EF4-FFF2-40B4-BE49-F238E27FC236}">
                <a16:creationId xmlns:a16="http://schemas.microsoft.com/office/drawing/2014/main" id="{22415EC9-14AE-F042-84D4-9D109643D665}"/>
              </a:ext>
            </a:extLst>
          </p:cNvPr>
          <p:cNvSpPr/>
          <p:nvPr userDrawn="1"/>
        </p:nvSpPr>
        <p:spPr>
          <a:xfrm>
            <a:off x="9050115" y="2722362"/>
            <a:ext cx="1677240" cy="3014948"/>
          </a:xfrm>
          <a:prstGeom prst="roundRect">
            <a:avLst>
              <a:gd name="adj" fmla="val 712"/>
            </a:avLst>
          </a:prstGeom>
          <a:solidFill>
            <a:srgbClr val="0066B3">
              <a:alpha val="30000"/>
            </a:srgbClr>
          </a:solidFill>
          <a:ln>
            <a:noFill/>
          </a:ln>
          <a:effectLst>
            <a:outerShdw blurRad="177800" algn="ctr" rotWithShape="0">
              <a:schemeClr val="tx1">
                <a:lumMod val="95000"/>
                <a:lumOff val="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350" b="0" i="0">
              <a:latin typeface="Gotham Book" panose="02000604040000020004" pitchFamily="2" charset="0"/>
            </a:endParaRPr>
          </a:p>
        </p:txBody>
      </p:sp>
      <p:sp>
        <p:nvSpPr>
          <p:cNvPr id="57" name="Picture Placeholder 28">
            <a:extLst>
              <a:ext uri="{FF2B5EF4-FFF2-40B4-BE49-F238E27FC236}">
                <a16:creationId xmlns:a16="http://schemas.microsoft.com/office/drawing/2014/main" id="{D21D0429-7F11-6C44-B054-619D912E1B26}"/>
              </a:ext>
            </a:extLst>
          </p:cNvPr>
          <p:cNvSpPr>
            <a:spLocks noGrp="1"/>
          </p:cNvSpPr>
          <p:nvPr userDrawn="1">
            <p:ph type="pic" sz="quarter" idx="14"/>
          </p:nvPr>
        </p:nvSpPr>
        <p:spPr>
          <a:xfrm>
            <a:off x="9050115" y="2722362"/>
            <a:ext cx="1677240" cy="1825001"/>
          </a:xfrm>
          <a:prstGeom prst="rect">
            <a:avLst/>
          </a:prstGeom>
        </p:spPr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305093" y="1120690"/>
            <a:ext cx="7313165" cy="10772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2094C4C-A278-C247-B8A8-618636FA6B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444869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IDIR </a:t>
            </a:r>
            <a:r>
              <a:rPr lang="en-US" err="1"/>
              <a:t>Hillali</a:t>
            </a:r>
            <a:br>
              <a:rPr lang="en-US"/>
            </a:br>
            <a:r>
              <a:rPr lang="en-US"/>
              <a:t>Director</a:t>
            </a:r>
          </a:p>
        </p:txBody>
      </p:sp>
      <p:sp>
        <p:nvSpPr>
          <p:cNvPr id="23" name="Text Placeholder 3">
            <a:extLst>
              <a:ext uri="{FF2B5EF4-FFF2-40B4-BE49-F238E27FC236}">
                <a16:creationId xmlns:a16="http://schemas.microsoft.com/office/drawing/2014/main" id="{D73C7E3D-621B-044E-9A37-5D007997128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35679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4B9D70FA-370D-5B4C-A0FE-320221A621E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80598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33FC58EB-22F5-4C44-8E4D-3E6687FE298D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92526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9A55F181-EAC5-A54E-BBDC-0AC567213A5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28204" y="4675882"/>
            <a:ext cx="1533899" cy="5611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i="1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Name</a:t>
            </a:r>
            <a:br>
              <a:rPr lang="en-US"/>
            </a:br>
            <a:r>
              <a:rPr lang="en-US"/>
              <a:t>Designation</a:t>
            </a:r>
          </a:p>
        </p:txBody>
      </p:sp>
      <p:sp>
        <p:nvSpPr>
          <p:cNvPr id="29" name="Text Placeholder 3">
            <a:extLst>
              <a:ext uri="{FF2B5EF4-FFF2-40B4-BE49-F238E27FC236}">
                <a16:creationId xmlns:a16="http://schemas.microsoft.com/office/drawing/2014/main" id="{A1E90CA5-97F0-424D-BA20-78BB76BA535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1444869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Marketing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F11186D7-92E7-B24A-B7D4-EF4818593D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356796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08D34FB3-054D-6A4F-B595-A8BAC94F4AA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0598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07F8090A-88C1-F54B-ABE9-A30D57187030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204401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579A98A0-973A-CF4C-B92E-157F9803DF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104453" y="5355404"/>
            <a:ext cx="1533899" cy="31175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buNone/>
              <a:defRPr sz="14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Detail</a:t>
            </a:r>
          </a:p>
        </p:txBody>
      </p:sp>
      <p:sp>
        <p:nvSpPr>
          <p:cNvPr id="36" name="Picture Placeholder 27">
            <a:extLst>
              <a:ext uri="{FF2B5EF4-FFF2-40B4-BE49-F238E27FC236}">
                <a16:creationId xmlns:a16="http://schemas.microsoft.com/office/drawing/2014/main" id="{E1DF1D9A-3B67-4843-9A92-638AC713C36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17624" y="2722362"/>
            <a:ext cx="1677240" cy="1825001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4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5000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50000" fill="hold" grpId="0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50000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decel="10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5000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  <p:bldP spid="30" grpId="0" animBg="1"/>
      <p:bldP spid="32" grpId="0" animBg="1"/>
      <p:bldP spid="53" grpId="0" animBg="1"/>
      <p:bldP spid="1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1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2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3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4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50000" fill="hold" nodeType="withEffect">
                  <p:stCondLst>
                    <p:cond delay="5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imon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1D08FC-77CD-EE4F-906A-5C9DB8C50B2E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68" name="Subtitle 2">
            <a:extLst>
              <a:ext uri="{FF2B5EF4-FFF2-40B4-BE49-F238E27FC236}">
                <a16:creationId xmlns:a16="http://schemas.microsoft.com/office/drawing/2014/main" id="{A13F38C7-31A8-9346-ACCC-CDA3E64B693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9014" y="2637554"/>
            <a:ext cx="4166883" cy="229433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8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lnSpc>
                <a:spcPct val="120000"/>
              </a:lnSpc>
            </a:pP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“Ut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b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b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,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quis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nostrud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exerci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tation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ullamcorper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suscipit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lobortis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nisl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aliquip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ex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ea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commodo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consequat</a:t>
            </a:r>
            <a:r>
              <a:rPr lang="id-ID" sz="1600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Ut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wisi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enim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ad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 minim </a:t>
            </a:r>
            <a:r>
              <a:rPr lang="id-ID" sz="1600" i="1" err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veniam</a:t>
            </a:r>
            <a: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  <a:t>”</a:t>
            </a:r>
            <a:br>
              <a:rPr lang="id-ID" sz="1600" i="1">
                <a:solidFill>
                  <a:schemeClr val="bg1"/>
                </a:solidFill>
                <a:latin typeface="Gotham Book" panose="02000604040000020004" pitchFamily="2" charset="0"/>
                <a:cs typeface="Segoe UI Light" panose="020B0502040204020203" pitchFamily="34" charset="0"/>
              </a:rPr>
            </a:br>
            <a:endParaRPr lang="en-US" sz="1600" i="1">
              <a:solidFill>
                <a:schemeClr val="bg1"/>
              </a:solidFill>
              <a:latin typeface="Gotham Book" panose="02000604040000020004" pitchFamily="2" charset="0"/>
              <a:cs typeface="Segoe UI Light" panose="020B0502040204020203" pitchFamily="34" charset="0"/>
            </a:endParaRP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8C22421C-BA16-C240-9248-083E453E160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410121" y="0"/>
            <a:ext cx="3773079" cy="6858000"/>
          </a:xfrm>
          <a:prstGeom prst="rect">
            <a:avLst/>
          </a:prstGeom>
        </p:spPr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FCF62C8C-B0D2-7B45-9E58-62B7364832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5191" y="1915733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What our client says?</a:t>
            </a:r>
          </a:p>
        </p:txBody>
      </p:sp>
    </p:spTree>
    <p:extLst>
      <p:ext uri="{BB962C8B-B14F-4D97-AF65-F5344CB8AC3E}">
        <p14:creationId xmlns:p14="http://schemas.microsoft.com/office/powerpoint/2010/main" val="950813803"/>
      </p:ext>
    </p:extLst>
  </p:cSld>
  <p:clrMapOvr>
    <a:masterClrMapping/>
  </p:clrMapOvr>
</p:sldLayout>
</file>

<file path=ppt/slideLayouts/slideLayout5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8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0" y="4054475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0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3766813830"/>
      </p:ext>
    </p:extLst>
  </p:cSld>
  <p:clrMapOvr>
    <a:masterClrMapping/>
  </p:clrMapOvr>
</p:sldLayout>
</file>

<file path=ppt/slideLayouts/slideLayout5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14A1B2A-A0A1-B24A-BC37-ECC460AC640D}"/>
              </a:ext>
            </a:extLst>
          </p:cNvPr>
          <p:cNvSpPr/>
          <p:nvPr userDrawn="1"/>
        </p:nvSpPr>
        <p:spPr>
          <a:xfrm>
            <a:off x="1" y="0"/>
            <a:ext cx="12192000" cy="3787771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4299" y="4148138"/>
            <a:ext cx="5900875" cy="69699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651A839-0620-8147-93D7-28E65BCE42E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12192000" cy="3787775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F52AA58-72E1-2044-8364-B31660AE02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66396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7A8C6935-9528-134E-9048-F1A3D5BC342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70209" y="4148139"/>
            <a:ext cx="2243138" cy="2100262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60373B4-816B-0940-BB81-11CBAB8EADB3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4085E8B-C1CB-A046-8A7C-A47A5CCB0ACC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D992FBA4-179D-A147-946B-8D22EB1CE6E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10354F57-3404-C948-9928-C2D2EB3E18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4996C804-24A8-714D-B485-7FB2F4B15D2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0CA37314-1280-2E43-8319-AF2A654FF1DA}"/>
              </a:ext>
            </a:extLst>
          </p:cNvPr>
          <p:cNvSpPr txBox="1">
            <a:spLocks/>
          </p:cNvSpPr>
          <p:nvPr userDrawn="1"/>
        </p:nvSpPr>
        <p:spPr>
          <a:xfrm>
            <a:off x="7153100" y="6460760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accent6">
                    <a:lumMod val="75000"/>
                  </a:schemeClr>
                </a:solidFill>
                <a:latin typeface="Roboto Condensed Light" panose="02000000000000000000" pitchFamily="2" charset="0"/>
                <a:ea typeface="Roboto Condensed Light" panose="02000000000000000000" pitchFamily="2" charset="0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fld id="{EA7FBD2F-A8A0-4A65-8B46-0BC9A0FFCE15}" type="slidenum">
              <a:rPr lang="en-US" sz="1000" b="0" i="0" smtClean="0">
                <a:solidFill>
                  <a:schemeClr val="tx2"/>
                </a:solidFill>
                <a:latin typeface="Gotham Book" panose="02000604040000020004" pitchFamily="2" charset="0"/>
              </a:rPr>
              <a:pPr algn="r"/>
              <a:t>‹#›</a:t>
            </a:fld>
            <a:endParaRPr lang="en-US" sz="1000" b="0" i="0">
              <a:solidFill>
                <a:schemeClr val="tx2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673861E-84D9-4E49-98C8-10575D0C77FE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BED9B011-0718-B14C-A764-E3BB95E8341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4299" y="4902803"/>
            <a:ext cx="5914194" cy="136822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9D5EEC0-7D6D-FA44-AA15-4BBAAD08440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6AAC809-5E65-AE44-8199-031C4275AD3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4294879316"/>
      </p:ext>
    </p:extLst>
  </p:cSld>
  <p:clrMapOvr>
    <a:masterClrMapping/>
  </p:clrMapOvr>
</p:sldLayout>
</file>

<file path=ppt/slideLayouts/slideLayout5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87049FD-1EF2-A44C-A5B6-83555E2DEEE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895B6CC9-8770-E143-9293-74B3072F8AD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502400" y="0"/>
            <a:ext cx="5689600" cy="6858000"/>
          </a:xfrm>
          <a:prstGeom prst="rect">
            <a:avLst/>
          </a:prstGeom>
        </p:spPr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7B9EC6-3B6B-304E-B25D-61186CAB4C4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5974" y="1585827"/>
            <a:ext cx="3174826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>
              <a:defRPr sz="40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Contact Us</a:t>
            </a:r>
          </a:p>
        </p:txBody>
      </p:sp>
    </p:spTree>
    <p:extLst>
      <p:ext uri="{BB962C8B-B14F-4D97-AF65-F5344CB8AC3E}">
        <p14:creationId xmlns:p14="http://schemas.microsoft.com/office/powerpoint/2010/main" val="2077992329"/>
      </p:ext>
    </p:extLst>
  </p:cSld>
  <p:clrMapOvr>
    <a:masterClrMapping/>
  </p:clrMapOvr>
</p:sldLayout>
</file>

<file path=ppt/slideLayouts/slideLayout5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1065736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472753326"/>
      </p:ext>
    </p:extLst>
  </p:cSld>
  <p:clrMapOvr>
    <a:masterClrMapping/>
  </p:clrMapOvr>
</p:sldLayout>
</file>

<file path=ppt/slideLayouts/slideLayout5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497279739"/>
      </p:ext>
    </p:extLst>
  </p:cSld>
  <p:clrMapOvr>
    <a:masterClrMapping/>
  </p:clrMapOvr>
</p:sldLayout>
</file>

<file path=ppt/slideLayouts/slideLayout5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7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0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3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56D512C-9CCF-D54D-A0F3-7B231D7BE34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9FF75B1-D033-C844-965E-25ECFD2097D6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9" name="Triangle 38">
              <a:extLst>
                <a:ext uri="{FF2B5EF4-FFF2-40B4-BE49-F238E27FC236}">
                  <a16:creationId xmlns:a16="http://schemas.microsoft.com/office/drawing/2014/main" id="{8E0861B7-1A55-B34F-825D-D14C079FE14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FFBA9806-F267-F84B-B03F-AA4C316F76A6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01699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4451612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960125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398384450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97C6F-A8D4-0649-A491-19E1580592F9}"/>
              </a:ext>
            </a:extLst>
          </p:cNvPr>
          <p:cNvSpPr/>
          <p:nvPr userDrawn="1"/>
        </p:nvSpPr>
        <p:spPr>
          <a:xfrm>
            <a:off x="0" y="1"/>
            <a:ext cx="122547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382491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454589" y="2315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B5F246-F32C-1846-AB58-39B2B870C65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1C2D38B-FA1C-2848-B65E-6F110D599F6D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F3A24159-3565-DE48-8B0E-0C4D36193E91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DDD96D10-A0A2-BF49-832B-2E6445B95514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ED04B51B-52F7-1F49-8014-B683FF3A93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7E334C45-A117-3C49-81F4-5D6A8FC429E6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D281E9F9-358E-9747-A334-7B100089815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37CAC1C-65FD-F242-9603-CB4763359C29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219109"/>
      </p:ext>
    </p:extLst>
  </p:cSld>
  <p:clrMapOvr>
    <a:masterClrMapping/>
  </p:clrMapOvr>
</p:sldLayout>
</file>

<file path=ppt/slideLayouts/slideLayout5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2" y="1106579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1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3639693629"/>
      </p:ext>
    </p:extLst>
  </p:cSld>
  <p:clrMapOvr>
    <a:masterClrMapping/>
  </p:clrMapOvr>
</p:sldLayout>
</file>

<file path=ppt/slideLayouts/slideLayout5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>
            <a:extLst>
              <a:ext uri="{FF2B5EF4-FFF2-40B4-BE49-F238E27FC236}">
                <a16:creationId xmlns:a16="http://schemas.microsoft.com/office/drawing/2014/main" id="{90A02FB1-8F48-2546-8B40-D1ECDAFD2A6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CD742927-31E1-EE4A-9A20-30F134CB4D2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1" name="Triangle 40">
              <a:extLst>
                <a:ext uri="{FF2B5EF4-FFF2-40B4-BE49-F238E27FC236}">
                  <a16:creationId xmlns:a16="http://schemas.microsoft.com/office/drawing/2014/main" id="{5FC23D78-CAC5-8042-94C8-4CFF1893C779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42" name="Triangle 41">
              <a:extLst>
                <a:ext uri="{FF2B5EF4-FFF2-40B4-BE49-F238E27FC236}">
                  <a16:creationId xmlns:a16="http://schemas.microsoft.com/office/drawing/2014/main" id="{6EA33F20-CB6C-2643-94D8-F8E6F3D4A9D7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49313" y="1209675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49313" y="1597039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9313" y="2017169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15689" y="1217626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315689" y="1604990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15689" y="2025120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9313" y="35889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9313" y="39763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9313" y="43964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15689" y="35969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15689" y="3984292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15689" y="44044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193419391"/>
      </p:ext>
    </p:extLst>
  </p:cSld>
  <p:clrMapOvr>
    <a:masterClrMapping/>
  </p:clrMapOvr>
</p:sldLayout>
</file>

<file path=ppt/slideLayouts/slideLayout5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451875"/>
            <a:ext cx="4290392" cy="5973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451875"/>
            <a:ext cx="4290392" cy="59808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DD6F9D3-7314-064F-9A9A-CB00382C3A7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1DF26C-527E-924A-85B8-9D3049F7A65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13B423BA-8ABE-7240-8A87-846F26021240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EE06D263-BC51-784A-984B-87E049568C4E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786646648"/>
      </p:ext>
    </p:extLst>
  </p:cSld>
  <p:clrMapOvr>
    <a:masterClrMapping/>
  </p:clrMapOvr>
</p:sldLayout>
</file>

<file path=ppt/slideLayouts/slideLayout5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E5FBD44-9419-484B-A6CA-A1FCFA8307A7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107EF41-D2ED-3E4F-B476-6DC6C931C7C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9997EC0E-5283-314C-BC99-65E5C4B1996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9" name="Triangle 28">
              <a:extLst>
                <a:ext uri="{FF2B5EF4-FFF2-40B4-BE49-F238E27FC236}">
                  <a16:creationId xmlns:a16="http://schemas.microsoft.com/office/drawing/2014/main" id="{4BCF3051-DC9E-9142-A08F-B6D1590B1E6D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004918293"/>
      </p:ext>
    </p:extLst>
  </p:cSld>
  <p:clrMapOvr>
    <a:masterClrMapping/>
  </p:clrMapOvr>
</p:sldLayout>
</file>

<file path=ppt/slideLayouts/slideLayout5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2" y="0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8D76BF-4F36-1A45-919B-124B3C178DE9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6FCEA99C-9C31-1A48-B25D-DCD3C17C0513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54FD8EA0-3606-E84D-B909-C9696D0838CA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F285A15A-A73B-3E4A-A976-7BCF8663355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376626061"/>
      </p:ext>
    </p:extLst>
  </p:cSld>
  <p:clrMapOvr>
    <a:masterClrMapping/>
  </p:clrMapOvr>
</p:sldLayout>
</file>

<file path=ppt/slideLayouts/slideLayout5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8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7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7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B35B963-F9AD-2F44-A4CA-6227CDF7E9A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8804E0DC-B313-0F43-9771-18F170580300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6" name="Triangle 35">
              <a:extLst>
                <a:ext uri="{FF2B5EF4-FFF2-40B4-BE49-F238E27FC236}">
                  <a16:creationId xmlns:a16="http://schemas.microsoft.com/office/drawing/2014/main" id="{D87064F0-468D-AF48-956B-A8BBB2D9AAE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37" name="Triangle 36">
              <a:extLst>
                <a:ext uri="{FF2B5EF4-FFF2-40B4-BE49-F238E27FC236}">
                  <a16:creationId xmlns:a16="http://schemas.microsoft.com/office/drawing/2014/main" id="{36D6D831-EA5C-0743-93D2-5BE889721549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519427" y="4665890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466364011"/>
      </p:ext>
    </p:extLst>
  </p:cSld>
  <p:clrMapOvr>
    <a:masterClrMapping/>
  </p:clrMapOvr>
</p:sldLayout>
</file>

<file path=ppt/slideLayouts/slideLayout5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5B451AF-EA5C-6B4B-B342-AA91D05D47F5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410C4E8-53DE-D442-A965-E42FF4EC9322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7" name="Triangle 26">
              <a:extLst>
                <a:ext uri="{FF2B5EF4-FFF2-40B4-BE49-F238E27FC236}">
                  <a16:creationId xmlns:a16="http://schemas.microsoft.com/office/drawing/2014/main" id="{E3B13BD1-AB0E-4745-BCD2-4E779F640C91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8" name="Triangle 27">
              <a:extLst>
                <a:ext uri="{FF2B5EF4-FFF2-40B4-BE49-F238E27FC236}">
                  <a16:creationId xmlns:a16="http://schemas.microsoft.com/office/drawing/2014/main" id="{1784723A-C291-0A40-86A3-DEACDC9A0A0A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858504671"/>
      </p:ext>
    </p:extLst>
  </p:cSld>
  <p:clrMapOvr>
    <a:masterClrMapping/>
  </p:clrMapOvr>
</p:sldLayout>
</file>

<file path=ppt/slideLayouts/slideLayout5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1456878387"/>
      </p:ext>
    </p:extLst>
  </p:cSld>
  <p:clrMapOvr>
    <a:masterClrMapping/>
  </p:clrMapOvr>
</p:sldLayout>
</file>

<file path=ppt/slideLayouts/slideLayout5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0" y="-8870"/>
            <a:ext cx="12192000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4" y="5859674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2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5" y="823248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7" y="2644563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103" name="TextBox 48">
            <a:extLst>
              <a:ext uri="{FF2B5EF4-FFF2-40B4-BE49-F238E27FC236}">
                <a16:creationId xmlns:a16="http://schemas.microsoft.com/office/drawing/2014/main" id="{822F8383-E7E9-C549-8BAF-95F3FE0EFE72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5" y="5893533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</p:spTree>
    <p:extLst>
      <p:ext uri="{BB962C8B-B14F-4D97-AF65-F5344CB8AC3E}">
        <p14:creationId xmlns:p14="http://schemas.microsoft.com/office/powerpoint/2010/main" val="3696028451"/>
      </p:ext>
    </p:extLst>
  </p:cSld>
  <p:clrMapOvr>
    <a:masterClrMapping/>
  </p:clrMapOvr>
</p:sldLayout>
</file>

<file path=ppt/slideLayouts/slideLayout5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27695"/>
          </a:xfrm>
        </p:spPr>
        <p:txBody>
          <a:bodyPr>
            <a:normAutofit/>
          </a:bodyPr>
          <a:lstStyle>
            <a:lvl1pPr>
              <a:defRPr sz="3600" b="1" i="0" baseline="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53330"/>
            <a:ext cx="10515600" cy="492444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741171" y="6358863"/>
            <a:ext cx="2743200" cy="365125"/>
          </a:xfrm>
        </p:spPr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3164A6-DB33-624D-AF9B-81B1D23ED5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26198" y="6492875"/>
            <a:ext cx="1712004" cy="165677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D979117-3CE9-7F41-864C-52F56DF62157}"/>
              </a:ext>
            </a:extLst>
          </p:cNvPr>
          <p:cNvGrpSpPr/>
          <p:nvPr userDrawn="1"/>
        </p:nvGrpSpPr>
        <p:grpSpPr>
          <a:xfrm>
            <a:off x="90284" y="5891625"/>
            <a:ext cx="657922" cy="684088"/>
            <a:chOff x="0" y="5974464"/>
            <a:chExt cx="901960" cy="8835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1C4CEBB-DC7E-2141-BD0F-A4562175A1DF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66B49EF4-7A02-C049-927D-2C4A833D9326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A00B6B88-E288-F64B-8F67-08AD64922600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75767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9F3166B4-F45E-2846-9E34-E880C6DFB805}"/>
              </a:ext>
            </a:extLst>
          </p:cNvPr>
          <p:cNvSpPr/>
          <p:nvPr userDrawn="1"/>
        </p:nvSpPr>
        <p:spPr>
          <a:xfrm>
            <a:off x="1026607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b="0" i="0">
                <a:latin typeface="Gotham Book" panose="02000604040000020004" pitchFamily="2" charset="0"/>
              </a:rPr>
              <a:t>v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77302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0F0598C1-4D90-B544-B03B-25E50C863F7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410478516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bg>
      <p:bgPr>
        <a:gradFill>
          <a:gsLst>
            <a:gs pos="0">
              <a:srgbClr val="002747"/>
            </a:gs>
            <a:gs pos="99000">
              <a:srgbClr val="001423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0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2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3" y="1474408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pPr lvl="0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956AA5-C705-9242-B378-DA4D086EB6DD}"/>
              </a:ext>
            </a:extLst>
          </p:cNvPr>
          <p:cNvSpPr/>
          <p:nvPr userDrawn="1"/>
        </p:nvSpPr>
        <p:spPr>
          <a:xfrm>
            <a:off x="448053" y="1474408"/>
            <a:ext cx="4851938" cy="3648455"/>
          </a:xfrm>
          <a:prstGeom prst="rect">
            <a:avLst/>
          </a:prstGeom>
          <a:gradFill>
            <a:gsLst>
              <a:gs pos="0">
                <a:srgbClr val="002847"/>
              </a:gs>
              <a:gs pos="99000">
                <a:srgbClr val="00142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4" y="188599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4" y="459409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199" y="2563340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Subtitle 2">
            <a:extLst>
              <a:ext uri="{FF2B5EF4-FFF2-40B4-BE49-F238E27FC236}">
                <a16:creationId xmlns:a16="http://schemas.microsoft.com/office/drawing/2014/main" id="{6690B9A9-0554-2D47-B3FC-1EEF4724198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0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2D18AAA-FE85-F049-B062-6020F1283EF1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46B62CF-7ED2-414C-808A-F6B43F27746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EA81EF37-EECD-9F4A-894D-CF2DC07742A6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E61D7B69-31BF-6C40-83FE-BBBE7A66A4EB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7DE57DE5-5E4A-1643-B863-FC9B5E76F4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C4911491-674A-9F40-977B-D06E869DB721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6993E72E-FBA3-4941-AF11-ADC6BEAF75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081ACEE-A91E-264C-9553-B03C48B03A52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B879FBF-8A10-554C-A081-77A61B7E6EE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884017"/>
      </p:ext>
    </p:extLst>
  </p:cSld>
  <p:clrMapOvr>
    <a:masterClrMapping/>
  </p:clrMapOvr>
</p:sldLayout>
</file>

<file path=ppt/slideLayouts/slideLayout60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7C22143-C61A-2047-B0F1-AD1E92C1787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D82A7BA1-97C6-6F4B-9535-4F0C71A3AF76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718EC18-A444-1748-AD08-E43EDC37DAB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DA5DAF5F-F93D-D247-9684-0DD5FAD41876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2A4858CF-A686-0E46-92B1-8CE2F36CBD5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2" name="Freeform 10">
            <a:extLst>
              <a:ext uri="{FF2B5EF4-FFF2-40B4-BE49-F238E27FC236}">
                <a16:creationId xmlns:a16="http://schemas.microsoft.com/office/drawing/2014/main" id="{63871A00-4B3B-974B-AF0B-C59A71985D12}"/>
              </a:ext>
            </a:extLst>
          </p:cNvPr>
          <p:cNvSpPr>
            <a:spLocks/>
          </p:cNvSpPr>
          <p:nvPr userDrawn="1"/>
        </p:nvSpPr>
        <p:spPr bwMode="auto">
          <a:xfrm>
            <a:off x="7114727" y="447"/>
            <a:ext cx="2253798" cy="1602738"/>
          </a:xfrm>
          <a:custGeom>
            <a:avLst/>
            <a:gdLst>
              <a:gd name="T0" fmla="*/ 1357 w 1357"/>
              <a:gd name="T1" fmla="*/ 0 h 965"/>
              <a:gd name="T2" fmla="*/ 518 w 1357"/>
              <a:gd name="T3" fmla="*/ 0 h 965"/>
              <a:gd name="T4" fmla="*/ 0 w 1357"/>
              <a:gd name="T5" fmla="*/ 965 h 965"/>
              <a:gd name="T6" fmla="*/ 565 w 1357"/>
              <a:gd name="T7" fmla="*/ 965 h 965"/>
              <a:gd name="T8" fmla="*/ 851 w 1357"/>
              <a:gd name="T9" fmla="*/ 433 h 965"/>
              <a:gd name="T10" fmla="*/ 1125 w 1357"/>
              <a:gd name="T11" fmla="*/ 433 h 965"/>
              <a:gd name="T12" fmla="*/ 1357 w 1357"/>
              <a:gd name="T13" fmla="*/ 0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7" h="965">
                <a:moveTo>
                  <a:pt x="1357" y="0"/>
                </a:moveTo>
                <a:lnTo>
                  <a:pt x="518" y="0"/>
                </a:lnTo>
                <a:lnTo>
                  <a:pt x="0" y="965"/>
                </a:lnTo>
                <a:lnTo>
                  <a:pt x="565" y="965"/>
                </a:lnTo>
                <a:lnTo>
                  <a:pt x="851" y="433"/>
                </a:lnTo>
                <a:lnTo>
                  <a:pt x="1125" y="433"/>
                </a:lnTo>
                <a:lnTo>
                  <a:pt x="1357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1A2E7B4-686D-5048-9B8B-D3D1BD7C8D20}"/>
              </a:ext>
            </a:extLst>
          </p:cNvPr>
          <p:cNvSpPr>
            <a:spLocks/>
          </p:cNvSpPr>
          <p:nvPr userDrawn="1"/>
        </p:nvSpPr>
        <p:spPr bwMode="auto">
          <a:xfrm>
            <a:off x="5096772" y="3121218"/>
            <a:ext cx="3788440" cy="2994546"/>
          </a:xfrm>
          <a:custGeom>
            <a:avLst/>
            <a:gdLst>
              <a:gd name="T0" fmla="*/ 837 w 2281"/>
              <a:gd name="T1" fmla="*/ 7 h 1803"/>
              <a:gd name="T2" fmla="*/ 0 w 2281"/>
              <a:gd name="T3" fmla="*/ 1803 h 1803"/>
              <a:gd name="T4" fmla="*/ 1979 w 2281"/>
              <a:gd name="T5" fmla="*/ 1803 h 1803"/>
              <a:gd name="T6" fmla="*/ 2281 w 2281"/>
              <a:gd name="T7" fmla="*/ 1064 h 1803"/>
              <a:gd name="T8" fmla="*/ 972 w 2281"/>
              <a:gd name="T9" fmla="*/ 1064 h 1803"/>
              <a:gd name="T10" fmla="*/ 1409 w 2281"/>
              <a:gd name="T11" fmla="*/ 0 h 1803"/>
              <a:gd name="T12" fmla="*/ 837 w 2281"/>
              <a:gd name="T13" fmla="*/ 7 h 1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81" h="1803">
                <a:moveTo>
                  <a:pt x="837" y="7"/>
                </a:moveTo>
                <a:lnTo>
                  <a:pt x="0" y="1803"/>
                </a:lnTo>
                <a:lnTo>
                  <a:pt x="1979" y="1803"/>
                </a:lnTo>
                <a:lnTo>
                  <a:pt x="2281" y="1064"/>
                </a:lnTo>
                <a:lnTo>
                  <a:pt x="972" y="1064"/>
                </a:lnTo>
                <a:lnTo>
                  <a:pt x="1409" y="0"/>
                </a:lnTo>
                <a:lnTo>
                  <a:pt x="837" y="7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86C74738-23E8-BD4E-B71D-626B3067D74F}"/>
              </a:ext>
            </a:extLst>
          </p:cNvPr>
          <p:cNvSpPr>
            <a:spLocks/>
          </p:cNvSpPr>
          <p:nvPr userDrawn="1"/>
        </p:nvSpPr>
        <p:spPr bwMode="auto">
          <a:xfrm>
            <a:off x="7558178" y="6240328"/>
            <a:ext cx="750712" cy="609539"/>
          </a:xfrm>
          <a:custGeom>
            <a:avLst/>
            <a:gdLst>
              <a:gd name="T0" fmla="*/ 452 w 452"/>
              <a:gd name="T1" fmla="*/ 0 h 367"/>
              <a:gd name="T2" fmla="*/ 286 w 452"/>
              <a:gd name="T3" fmla="*/ 367 h 367"/>
              <a:gd name="T4" fmla="*/ 0 w 452"/>
              <a:gd name="T5" fmla="*/ 0 h 367"/>
              <a:gd name="T6" fmla="*/ 452 w 452"/>
              <a:gd name="T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2" h="367">
                <a:moveTo>
                  <a:pt x="452" y="0"/>
                </a:moveTo>
                <a:lnTo>
                  <a:pt x="286" y="367"/>
                </a:lnTo>
                <a:lnTo>
                  <a:pt x="0" y="0"/>
                </a:lnTo>
                <a:lnTo>
                  <a:pt x="452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1E62D2A1-4122-F04F-9995-FA4A74D6EB84}"/>
              </a:ext>
            </a:extLst>
          </p:cNvPr>
          <p:cNvSpPr>
            <a:spLocks/>
          </p:cNvSpPr>
          <p:nvPr userDrawn="1"/>
        </p:nvSpPr>
        <p:spPr bwMode="auto">
          <a:xfrm>
            <a:off x="5799319" y="2338948"/>
            <a:ext cx="920121" cy="652722"/>
          </a:xfrm>
          <a:custGeom>
            <a:avLst/>
            <a:gdLst>
              <a:gd name="T0" fmla="*/ 367 w 554"/>
              <a:gd name="T1" fmla="*/ 393 h 393"/>
              <a:gd name="T2" fmla="*/ 554 w 554"/>
              <a:gd name="T3" fmla="*/ 0 h 393"/>
              <a:gd name="T4" fmla="*/ 171 w 554"/>
              <a:gd name="T5" fmla="*/ 5 h 393"/>
              <a:gd name="T6" fmla="*/ 0 w 554"/>
              <a:gd name="T7" fmla="*/ 390 h 393"/>
              <a:gd name="T8" fmla="*/ 367 w 554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393">
                <a:moveTo>
                  <a:pt x="367" y="393"/>
                </a:moveTo>
                <a:lnTo>
                  <a:pt x="554" y="0"/>
                </a:lnTo>
                <a:lnTo>
                  <a:pt x="171" y="5"/>
                </a:lnTo>
                <a:lnTo>
                  <a:pt x="0" y="390"/>
                </a:lnTo>
                <a:lnTo>
                  <a:pt x="367" y="3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00C8810C-DABC-C34D-9E05-18A11734AD7D}"/>
              </a:ext>
            </a:extLst>
          </p:cNvPr>
          <p:cNvSpPr>
            <a:spLocks/>
          </p:cNvSpPr>
          <p:nvPr userDrawn="1"/>
        </p:nvSpPr>
        <p:spPr bwMode="auto">
          <a:xfrm>
            <a:off x="5395728" y="1631419"/>
            <a:ext cx="915139" cy="652722"/>
          </a:xfrm>
          <a:custGeom>
            <a:avLst/>
            <a:gdLst>
              <a:gd name="T0" fmla="*/ 366 w 551"/>
              <a:gd name="T1" fmla="*/ 393 h 393"/>
              <a:gd name="T2" fmla="*/ 551 w 551"/>
              <a:gd name="T3" fmla="*/ 0 h 393"/>
              <a:gd name="T4" fmla="*/ 170 w 551"/>
              <a:gd name="T5" fmla="*/ 5 h 393"/>
              <a:gd name="T6" fmla="*/ 0 w 551"/>
              <a:gd name="T7" fmla="*/ 393 h 393"/>
              <a:gd name="T8" fmla="*/ 366 w 551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1" h="393">
                <a:moveTo>
                  <a:pt x="366" y="393"/>
                </a:moveTo>
                <a:lnTo>
                  <a:pt x="551" y="0"/>
                </a:lnTo>
                <a:lnTo>
                  <a:pt x="170" y="5"/>
                </a:lnTo>
                <a:lnTo>
                  <a:pt x="0" y="393"/>
                </a:lnTo>
                <a:lnTo>
                  <a:pt x="366" y="3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C3852BF-A26E-A642-99E6-CC145E7A5F4E}"/>
              </a:ext>
            </a:extLst>
          </p:cNvPr>
          <p:cNvSpPr>
            <a:spLocks/>
          </p:cNvSpPr>
          <p:nvPr userDrawn="1"/>
        </p:nvSpPr>
        <p:spPr bwMode="auto">
          <a:xfrm>
            <a:off x="6428788" y="679742"/>
            <a:ext cx="1056312" cy="911817"/>
          </a:xfrm>
          <a:custGeom>
            <a:avLst/>
            <a:gdLst>
              <a:gd name="T0" fmla="*/ 347 w 636"/>
              <a:gd name="T1" fmla="*/ 549 h 549"/>
              <a:gd name="T2" fmla="*/ 636 w 636"/>
              <a:gd name="T3" fmla="*/ 0 h 549"/>
              <a:gd name="T4" fmla="*/ 264 w 636"/>
              <a:gd name="T5" fmla="*/ 0 h 549"/>
              <a:gd name="T6" fmla="*/ 0 w 636"/>
              <a:gd name="T7" fmla="*/ 528 h 549"/>
              <a:gd name="T8" fmla="*/ 347 w 636"/>
              <a:gd name="T9" fmla="*/ 549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6" h="549">
                <a:moveTo>
                  <a:pt x="347" y="549"/>
                </a:moveTo>
                <a:lnTo>
                  <a:pt x="636" y="0"/>
                </a:lnTo>
                <a:lnTo>
                  <a:pt x="264" y="0"/>
                </a:lnTo>
                <a:lnTo>
                  <a:pt x="0" y="528"/>
                </a:lnTo>
                <a:lnTo>
                  <a:pt x="347" y="549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F4C1AD61-89FA-A04E-BCB6-68CAE231E8BF}"/>
              </a:ext>
            </a:extLst>
          </p:cNvPr>
          <p:cNvSpPr>
            <a:spLocks/>
          </p:cNvSpPr>
          <p:nvPr userDrawn="1"/>
        </p:nvSpPr>
        <p:spPr bwMode="auto">
          <a:xfrm>
            <a:off x="5101755" y="3349656"/>
            <a:ext cx="561373" cy="396948"/>
          </a:xfrm>
          <a:custGeom>
            <a:avLst/>
            <a:gdLst>
              <a:gd name="T0" fmla="*/ 224 w 338"/>
              <a:gd name="T1" fmla="*/ 239 h 239"/>
              <a:gd name="T2" fmla="*/ 338 w 338"/>
              <a:gd name="T3" fmla="*/ 7 h 239"/>
              <a:gd name="T4" fmla="*/ 94 w 338"/>
              <a:gd name="T5" fmla="*/ 0 h 239"/>
              <a:gd name="T6" fmla="*/ 0 w 338"/>
              <a:gd name="T7" fmla="*/ 239 h 239"/>
              <a:gd name="T8" fmla="*/ 224 w 338"/>
              <a:gd name="T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239">
                <a:moveTo>
                  <a:pt x="224" y="239"/>
                </a:moveTo>
                <a:lnTo>
                  <a:pt x="338" y="7"/>
                </a:lnTo>
                <a:lnTo>
                  <a:pt x="94" y="0"/>
                </a:lnTo>
                <a:lnTo>
                  <a:pt x="0" y="239"/>
                </a:lnTo>
                <a:lnTo>
                  <a:pt x="224" y="239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pic>
        <p:nvPicPr>
          <p:cNvPr id="19" name="Picture Placeholder 7">
            <a:extLst>
              <a:ext uri="{FF2B5EF4-FFF2-40B4-BE49-F238E27FC236}">
                <a16:creationId xmlns:a16="http://schemas.microsoft.com/office/drawing/2014/main" id="{E3A47120-9F22-9846-9391-A962D37DD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5" t="-11626" r="14399" b="-15059"/>
          <a:stretch/>
        </p:blipFill>
        <p:spPr>
          <a:xfrm>
            <a:off x="6922066" y="1"/>
            <a:ext cx="5269935" cy="6850313"/>
          </a:xfrm>
          <a:custGeom>
            <a:avLst/>
            <a:gdLst>
              <a:gd name="connsiteX0" fmla="*/ 4265663 w 10541243"/>
              <a:gd name="connsiteY0" fmla="*/ 9777141 h 13700625"/>
              <a:gd name="connsiteX1" fmla="*/ 10541239 w 10541243"/>
              <a:gd name="connsiteY1" fmla="*/ 9777141 h 13700625"/>
              <a:gd name="connsiteX2" fmla="*/ 10541239 w 10541243"/>
              <a:gd name="connsiteY2" fmla="*/ 13700625 h 13700625"/>
              <a:gd name="connsiteX3" fmla="*/ 2654411 w 10541243"/>
              <a:gd name="connsiteY3" fmla="*/ 13700625 h 13700625"/>
              <a:gd name="connsiteX4" fmla="*/ 2451761 w 10541243"/>
              <a:gd name="connsiteY4" fmla="*/ 3498243 h 13700625"/>
              <a:gd name="connsiteX5" fmla="*/ 10541243 w 10541243"/>
              <a:gd name="connsiteY5" fmla="*/ 3498243 h 13700625"/>
              <a:gd name="connsiteX6" fmla="*/ 10541243 w 10541243"/>
              <a:gd name="connsiteY6" fmla="*/ 9494757 h 13700625"/>
              <a:gd name="connsiteX7" fmla="*/ 8341967 w 10541243"/>
              <a:gd name="connsiteY7" fmla="*/ 9494757 h 13700625"/>
              <a:gd name="connsiteX8" fmla="*/ 0 w 10541243"/>
              <a:gd name="connsiteY8" fmla="*/ 9494757 h 13700625"/>
              <a:gd name="connsiteX9" fmla="*/ 5232415 w 10541243"/>
              <a:gd name="connsiteY9" fmla="*/ 0 h 13700625"/>
              <a:gd name="connsiteX10" fmla="*/ 10541239 w 10541243"/>
              <a:gd name="connsiteY10" fmla="*/ 0 h 13700625"/>
              <a:gd name="connsiteX11" fmla="*/ 10541239 w 10541243"/>
              <a:gd name="connsiteY11" fmla="*/ 3205895 h 13700625"/>
              <a:gd name="connsiteX12" fmla="*/ 2594613 w 10541243"/>
              <a:gd name="connsiteY12" fmla="*/ 3205895 h 13700625"/>
              <a:gd name="connsiteX13" fmla="*/ 3441763 w 10541243"/>
              <a:gd name="connsiteY13" fmla="*/ 1634507 h 13700625"/>
              <a:gd name="connsiteX14" fmla="*/ 4352039 w 10541243"/>
              <a:gd name="connsiteY14" fmla="*/ 1634507 h 1370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541243" h="13700625">
                <a:moveTo>
                  <a:pt x="4265663" y="9777141"/>
                </a:moveTo>
                <a:lnTo>
                  <a:pt x="10541239" y="9777141"/>
                </a:lnTo>
                <a:lnTo>
                  <a:pt x="10541239" y="13700625"/>
                </a:lnTo>
                <a:lnTo>
                  <a:pt x="2654411" y="13700625"/>
                </a:lnTo>
                <a:close/>
                <a:moveTo>
                  <a:pt x="2451761" y="3498243"/>
                </a:moveTo>
                <a:lnTo>
                  <a:pt x="10541243" y="3498243"/>
                </a:lnTo>
                <a:lnTo>
                  <a:pt x="10541243" y="9494757"/>
                </a:lnTo>
                <a:lnTo>
                  <a:pt x="8341967" y="9494757"/>
                </a:lnTo>
                <a:lnTo>
                  <a:pt x="0" y="9494757"/>
                </a:lnTo>
                <a:close/>
                <a:moveTo>
                  <a:pt x="5232415" y="0"/>
                </a:moveTo>
                <a:lnTo>
                  <a:pt x="10541239" y="0"/>
                </a:lnTo>
                <a:lnTo>
                  <a:pt x="10541239" y="3205895"/>
                </a:lnTo>
                <a:lnTo>
                  <a:pt x="2594613" y="3205895"/>
                </a:lnTo>
                <a:lnTo>
                  <a:pt x="3441763" y="1634507"/>
                </a:lnTo>
                <a:lnTo>
                  <a:pt x="4352039" y="163450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67839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6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+mn-lt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3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+mn-lt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+mn-l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70F61CC-7B46-DC4F-B4B1-57A0AFA05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7851" y="28396"/>
            <a:ext cx="1985193" cy="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442704"/>
      </p:ext>
    </p:extLst>
  </p:cSld>
  <p:clrMapOvr>
    <a:masterClrMapping/>
  </p:clrMapOvr>
</p:sldLayout>
</file>

<file path=ppt/slideLayouts/slideLayout6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8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1" y="428093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+mn-lt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10725D-6F32-104F-9232-7EDBE6552987}"/>
              </a:ext>
            </a:extLst>
          </p:cNvPr>
          <p:cNvSpPr/>
          <p:nvPr userDrawn="1"/>
        </p:nvSpPr>
        <p:spPr>
          <a:xfrm>
            <a:off x="4507992" y="6529892"/>
            <a:ext cx="1720686" cy="236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471444"/>
      </p:ext>
    </p:extLst>
  </p:cSld>
  <p:clrMapOvr>
    <a:masterClrMapping/>
  </p:clrMapOvr>
</p:sldLayout>
</file>

<file path=ppt/slideLayouts/slideLayout6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>
              <a:latin typeface="+mn-l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0" y="27522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1602457459"/>
      </p:ext>
    </p:extLst>
  </p:cSld>
  <p:clrMapOvr>
    <a:masterClrMapping/>
  </p:clrMapOvr>
</p:sldLayout>
</file>

<file path=ppt/slideLayouts/slideLayout6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+mn-lt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8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0" y="4054475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0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1993518511"/>
      </p:ext>
    </p:extLst>
  </p:cSld>
  <p:clrMapOvr>
    <a:masterClrMapping/>
  </p:clrMapOvr>
</p:sldLayout>
</file>

<file path=ppt/slideLayouts/slideLayout6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EAA8E8-AE1C-D047-BAA1-264D68019B8E}"/>
              </a:ext>
            </a:extLst>
          </p:cNvPr>
          <p:cNvCxnSpPr>
            <a:cxnSpLocks/>
          </p:cNvCxnSpPr>
          <p:nvPr userDrawn="1"/>
        </p:nvCxnSpPr>
        <p:spPr>
          <a:xfrm>
            <a:off x="0" y="567256"/>
            <a:ext cx="12192000" cy="0"/>
          </a:xfrm>
          <a:prstGeom prst="line">
            <a:avLst/>
          </a:prstGeom>
          <a:ln w="25400">
            <a:solidFill>
              <a:srgbClr val="0066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510AA87-8EC0-4143-8E87-42A99ADC8A1E}"/>
              </a:ext>
            </a:extLst>
          </p:cNvPr>
          <p:cNvSpPr txBox="1">
            <a:spLocks/>
          </p:cNvSpPr>
          <p:nvPr userDrawn="1"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endParaRPr lang="en-US" b="1">
              <a:solidFill>
                <a:srgbClr val="0066B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CE544-2EC6-9B4D-B56E-E0D9B3AED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" y="703870"/>
            <a:ext cx="12192000" cy="51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38149"/>
      </p:ext>
    </p:extLst>
  </p:cSld>
  <p:clrMapOvr>
    <a:masterClrMapping/>
  </p:clrMapOvr>
</p:sldLayout>
</file>

<file path=ppt/slideLayouts/slideLayout6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606BD2-2554-B74C-925D-530CB306B805}"/>
              </a:ext>
            </a:extLst>
          </p:cNvPr>
          <p:cNvCxnSpPr>
            <a:cxnSpLocks/>
          </p:cNvCxnSpPr>
          <p:nvPr userDrawn="1"/>
        </p:nvCxnSpPr>
        <p:spPr>
          <a:xfrm>
            <a:off x="0" y="567256"/>
            <a:ext cx="12192000" cy="0"/>
          </a:xfrm>
          <a:prstGeom prst="line">
            <a:avLst/>
          </a:prstGeom>
          <a:ln w="25400">
            <a:solidFill>
              <a:srgbClr val="0066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780087"/>
      </p:ext>
    </p:extLst>
  </p:cSld>
  <p:clrMapOvr>
    <a:masterClrMapping/>
  </p:clrMapOvr>
</p:sldLayout>
</file>

<file path=ppt/slideLayouts/slideLayout6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4" name="Freeform: Shape 10">
            <a:extLst>
              <a:ext uri="{FF2B5EF4-FFF2-40B4-BE49-F238E27FC236}">
                <a16:creationId xmlns:a16="http://schemas.microsoft.com/office/drawing/2014/main" id="{B66D767B-B2D0-DB4D-97E2-B1E1CF78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A043C83-E1B0-7947-80B8-BA196AC39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43" r="40026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3F569C3-9E96-0E45-8D05-5DA9AE4996C5}"/>
              </a:ext>
            </a:extLst>
          </p:cNvPr>
          <p:cNvGrpSpPr/>
          <p:nvPr userDrawn="1"/>
        </p:nvGrpSpPr>
        <p:grpSpPr>
          <a:xfrm>
            <a:off x="6698835" y="190232"/>
            <a:ext cx="4958550" cy="1061639"/>
            <a:chOff x="2697049" y="1983421"/>
            <a:chExt cx="3718913" cy="796229"/>
          </a:xfrm>
        </p:grpSpPr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7963B9EA-7CF4-DC4F-807C-D10D8DB0D8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38" name="Freeform 52">
              <a:extLst>
                <a:ext uri="{FF2B5EF4-FFF2-40B4-BE49-F238E27FC236}">
                  <a16:creationId xmlns:a16="http://schemas.microsoft.com/office/drawing/2014/main" id="{3CCEFE06-9932-564A-873B-07DA3E9AE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39" name="Freeform 53">
              <a:extLst>
                <a:ext uri="{FF2B5EF4-FFF2-40B4-BE49-F238E27FC236}">
                  <a16:creationId xmlns:a16="http://schemas.microsoft.com/office/drawing/2014/main" id="{588364FB-5FFA-B24A-A099-745B9A55E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0" name="Freeform 54">
              <a:extLst>
                <a:ext uri="{FF2B5EF4-FFF2-40B4-BE49-F238E27FC236}">
                  <a16:creationId xmlns:a16="http://schemas.microsoft.com/office/drawing/2014/main" id="{BA7DCD60-E4C2-4F4D-9189-6C223892BC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1" name="Freeform 55">
              <a:extLst>
                <a:ext uri="{FF2B5EF4-FFF2-40B4-BE49-F238E27FC236}">
                  <a16:creationId xmlns:a16="http://schemas.microsoft.com/office/drawing/2014/main" id="{20010758-CFCE-4444-94F5-44A1F7852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069413BD-0DB0-D44B-AC4C-3F77F52120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3" name="Freeform 57">
              <a:extLst>
                <a:ext uri="{FF2B5EF4-FFF2-40B4-BE49-F238E27FC236}">
                  <a16:creationId xmlns:a16="http://schemas.microsoft.com/office/drawing/2014/main" id="{46615EB5-796C-A741-AD34-BDBEABAB18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7B8B3920-CDBC-4042-99C6-205E5B204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Freeform 59">
              <a:extLst>
                <a:ext uri="{FF2B5EF4-FFF2-40B4-BE49-F238E27FC236}">
                  <a16:creationId xmlns:a16="http://schemas.microsoft.com/office/drawing/2014/main" id="{DCF52E9D-9834-064C-BB9A-D7C7B152F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C2A2B9F6-EF82-F048-8CFD-2FC6C2C841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2706CFC3-31D4-B044-96A3-20D3B4EB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8" name="Freeform 62">
              <a:extLst>
                <a:ext uri="{FF2B5EF4-FFF2-40B4-BE49-F238E27FC236}">
                  <a16:creationId xmlns:a16="http://schemas.microsoft.com/office/drawing/2014/main" id="{8B36E480-0E49-9548-8D94-C9044007C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9" name="Freeform 63">
              <a:extLst>
                <a:ext uri="{FF2B5EF4-FFF2-40B4-BE49-F238E27FC236}">
                  <a16:creationId xmlns:a16="http://schemas.microsoft.com/office/drawing/2014/main" id="{DC50E3F8-A583-A14B-A5C5-69C43C9CF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0" name="Freeform 64">
              <a:extLst>
                <a:ext uri="{FF2B5EF4-FFF2-40B4-BE49-F238E27FC236}">
                  <a16:creationId xmlns:a16="http://schemas.microsoft.com/office/drawing/2014/main" id="{F9F0BB13-5C1D-9342-8F4D-6699859DE0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1" name="Freeform 65">
              <a:extLst>
                <a:ext uri="{FF2B5EF4-FFF2-40B4-BE49-F238E27FC236}">
                  <a16:creationId xmlns:a16="http://schemas.microsoft.com/office/drawing/2014/main" id="{77238DF3-0297-FB4A-989F-D5B875EDCD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2" name="Freeform 66">
              <a:extLst>
                <a:ext uri="{FF2B5EF4-FFF2-40B4-BE49-F238E27FC236}">
                  <a16:creationId xmlns:a16="http://schemas.microsoft.com/office/drawing/2014/main" id="{E2A30303-481D-7442-A171-012FD1E9A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3" name="Freeform 67">
              <a:extLst>
                <a:ext uri="{FF2B5EF4-FFF2-40B4-BE49-F238E27FC236}">
                  <a16:creationId xmlns:a16="http://schemas.microsoft.com/office/drawing/2014/main" id="{E172C83E-EA5C-CC49-B8D2-EA1E7A3C1B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4" name="Freeform 68">
              <a:extLst>
                <a:ext uri="{FF2B5EF4-FFF2-40B4-BE49-F238E27FC236}">
                  <a16:creationId xmlns:a16="http://schemas.microsoft.com/office/drawing/2014/main" id="{25D9962D-F12C-084D-B9D7-8EA48027B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5" name="Freeform 69">
              <a:extLst>
                <a:ext uri="{FF2B5EF4-FFF2-40B4-BE49-F238E27FC236}">
                  <a16:creationId xmlns:a16="http://schemas.microsoft.com/office/drawing/2014/main" id="{D6286ED1-FC25-B644-9F17-E7567A42D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C6216617-F58E-1343-931E-DF30C4C1FA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7" name="Freeform 71">
              <a:extLst>
                <a:ext uri="{FF2B5EF4-FFF2-40B4-BE49-F238E27FC236}">
                  <a16:creationId xmlns:a16="http://schemas.microsoft.com/office/drawing/2014/main" id="{F88D772A-A05D-DE4E-817B-D77A92956C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8" name="Freeform 72">
              <a:extLst>
                <a:ext uri="{FF2B5EF4-FFF2-40B4-BE49-F238E27FC236}">
                  <a16:creationId xmlns:a16="http://schemas.microsoft.com/office/drawing/2014/main" id="{7411B40C-D296-B44F-8EA4-842815792B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9" name="Freeform 73">
              <a:extLst>
                <a:ext uri="{FF2B5EF4-FFF2-40B4-BE49-F238E27FC236}">
                  <a16:creationId xmlns:a16="http://schemas.microsoft.com/office/drawing/2014/main" id="{E38B066D-54E2-E14E-898E-FEF69F80E7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60" name="Freeform 74">
              <a:extLst>
                <a:ext uri="{FF2B5EF4-FFF2-40B4-BE49-F238E27FC236}">
                  <a16:creationId xmlns:a16="http://schemas.microsoft.com/office/drawing/2014/main" id="{B5DBB1E9-5DD6-F44A-8A62-C6FF744901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61" name="Freeform 75">
              <a:extLst>
                <a:ext uri="{FF2B5EF4-FFF2-40B4-BE49-F238E27FC236}">
                  <a16:creationId xmlns:a16="http://schemas.microsoft.com/office/drawing/2014/main" id="{165E78B8-FBA7-5946-998C-59C9887C8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4336043"/>
      </p:ext>
    </p:extLst>
  </p:cSld>
  <p:clrMapOvr>
    <a:masterClrMapping/>
  </p:clrMapOvr>
</p:sldLayout>
</file>

<file path=ppt/slideLayouts/slideLayout60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- Im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A2DA6D1-393F-B548-BB68-AAFB503657FA}"/>
              </a:ext>
            </a:extLst>
          </p:cNvPr>
          <p:cNvSpPr/>
          <p:nvPr userDrawn="1"/>
        </p:nvSpPr>
        <p:spPr>
          <a:xfrm>
            <a:off x="1026607" y="0"/>
            <a:ext cx="11165393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latin typeface="+mn-lt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16675" y="0"/>
            <a:ext cx="5775325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+mn-lt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7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66B3"/>
                </a:solidFill>
                <a:latin typeface="+mn-lt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A6009CFB-29B4-2743-9017-367C88C1659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7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772812504"/>
      </p:ext>
    </p:extLst>
  </p:cSld>
  <p:clrMapOvr>
    <a:masterClrMapping/>
  </p:clrMapOvr>
</p:sldLayout>
</file>

<file path=ppt/slideLayouts/slideLayout60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2CCEC75E-4F04-FE41-B4A2-2C4CC752791A}"/>
              </a:ext>
            </a:extLst>
          </p:cNvPr>
          <p:cNvSpPr/>
          <p:nvPr userDrawn="1"/>
        </p:nvSpPr>
        <p:spPr>
          <a:xfrm>
            <a:off x="4906" y="4571990"/>
            <a:ext cx="12182188" cy="18650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A0F8BA9-854B-154F-9FFA-6E4A983C954D}"/>
              </a:ext>
            </a:extLst>
          </p:cNvPr>
          <p:cNvGrpSpPr/>
          <p:nvPr userDrawn="1"/>
        </p:nvGrpSpPr>
        <p:grpSpPr>
          <a:xfrm>
            <a:off x="118713" y="5912679"/>
            <a:ext cx="730223" cy="883138"/>
            <a:chOff x="118713" y="5974464"/>
            <a:chExt cx="730223" cy="883138"/>
          </a:xfrm>
        </p:grpSpPr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B9C82525-6DA8-E040-97E2-084013D968DF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+mn-lt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0E2FFD53-53C4-1845-8CC9-DBEDB305B81C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042637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D02406-AB2C-174C-B33F-AD34864F28B7}"/>
              </a:ext>
            </a:extLst>
          </p:cNvPr>
          <p:cNvSpPr/>
          <p:nvPr userDrawn="1"/>
        </p:nvSpPr>
        <p:spPr>
          <a:xfrm rot="10800000">
            <a:off x="6044712" y="1547482"/>
            <a:ext cx="6150816" cy="3648455"/>
          </a:xfrm>
          <a:prstGeom prst="rect">
            <a:avLst/>
          </a:prstGeom>
          <a:gradFill>
            <a:gsLst>
              <a:gs pos="0">
                <a:srgbClr val="002847"/>
              </a:gs>
              <a:gs pos="99000">
                <a:srgbClr val="001423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2" y="1732250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5" y="4666373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6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7628" y="212854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6865540" y="2650387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29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1" name="Subtitle 2">
            <a:extLst>
              <a:ext uri="{FF2B5EF4-FFF2-40B4-BE49-F238E27FC236}">
                <a16:creationId xmlns:a16="http://schemas.microsoft.com/office/drawing/2014/main" id="{D39DBEB6-8200-9541-9E64-95FD8A2E37C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29" y="2755009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CDE7234-7AB0-344A-989F-5EC208A776CD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3D740DA-497C-5746-A3D3-A9E9DB2D88DE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BFD1B84-6B83-6441-8DBE-B74E5A02C780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DBFED8A7-2046-2344-BDC7-9E11D29443D2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F72F1AAE-4F54-F547-B378-7B9545ABE3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FBD48ED2-855D-6F4D-A2B6-CF3F6E5AFE9F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8AB47E92-F226-124D-9966-A0BBA07A937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8C88413-601A-F049-901A-56B6CE133B60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68BEA3B0-B57F-3149-A3E4-0C3C8C080B5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749374"/>
      </p:ext>
    </p:extLst>
  </p:cSld>
  <p:clrMapOvr>
    <a:masterClrMapping/>
  </p:clrMapOvr>
</p:sldLayout>
</file>

<file path=ppt/slideLayouts/slideLayout6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4112C44-6A55-064A-AEAE-C179C89636FE}"/>
              </a:ext>
            </a:extLst>
          </p:cNvPr>
          <p:cNvSpPr/>
          <p:nvPr userDrawn="1"/>
        </p:nvSpPr>
        <p:spPr>
          <a:xfrm>
            <a:off x="6427430" y="650240"/>
            <a:ext cx="5764569" cy="573024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CA446B-04C6-EF42-8424-3D399202EB31}"/>
              </a:ext>
            </a:extLst>
          </p:cNvPr>
          <p:cNvCxnSpPr>
            <a:cxnSpLocks/>
          </p:cNvCxnSpPr>
          <p:nvPr userDrawn="1"/>
        </p:nvCxnSpPr>
        <p:spPr>
          <a:xfrm>
            <a:off x="0" y="567256"/>
            <a:ext cx="12192000" cy="0"/>
          </a:xfrm>
          <a:prstGeom prst="line">
            <a:avLst/>
          </a:prstGeom>
          <a:ln w="25400">
            <a:solidFill>
              <a:srgbClr val="0066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5301475"/>
      </p:ext>
    </p:extLst>
  </p:cSld>
  <p:clrMapOvr>
    <a:masterClrMapping/>
  </p:clrMapOvr>
</p:sldLayout>
</file>

<file path=ppt/slideLayouts/slideLayout6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mage placeholde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30DB4BEF-07EE-9347-BD06-EE9AA2F2588F}"/>
              </a:ext>
            </a:extLst>
          </p:cNvPr>
          <p:cNvSpPr/>
          <p:nvPr userDrawn="1"/>
        </p:nvSpPr>
        <p:spPr>
          <a:xfrm rot="10800000">
            <a:off x="7684007" y="729342"/>
            <a:ext cx="4507992" cy="5703429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84005" y="729343"/>
            <a:ext cx="4507992" cy="56881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2220615-E441-AA4A-8123-6DAF639B6F97}"/>
              </a:ext>
            </a:extLst>
          </p:cNvPr>
          <p:cNvCxnSpPr>
            <a:cxnSpLocks/>
          </p:cNvCxnSpPr>
          <p:nvPr userDrawn="1"/>
        </p:nvCxnSpPr>
        <p:spPr>
          <a:xfrm>
            <a:off x="0" y="567256"/>
            <a:ext cx="12192000" cy="0"/>
          </a:xfrm>
          <a:prstGeom prst="line">
            <a:avLst/>
          </a:prstGeom>
          <a:ln w="25400">
            <a:solidFill>
              <a:srgbClr val="0066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3415609"/>
      </p:ext>
    </p:extLst>
  </p:cSld>
  <p:clrMapOvr>
    <a:masterClrMapping/>
  </p:clrMapOvr>
</p:sldLayout>
</file>

<file path=ppt/slideLayouts/slideLayout6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reenshot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02683" y="289644"/>
            <a:ext cx="3422276" cy="215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spc="-8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44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00725" y="2664039"/>
            <a:ext cx="3343403" cy="3017687"/>
          </a:xfrm>
          <a:prstGeom prst="rect">
            <a:avLst/>
          </a:prstGeom>
        </p:spPr>
        <p:txBody>
          <a:bodyPr lIns="0" rIns="0"/>
          <a:lstStyle>
            <a:lvl1pPr>
              <a:defRPr sz="1733" spc="-40" baseline="0">
                <a:solidFill>
                  <a:schemeClr val="tx1"/>
                </a:solidFill>
              </a:defRPr>
            </a:lvl1pPr>
            <a:lvl2pPr marL="383108" indent="-220128">
              <a:defRPr sz="1467">
                <a:solidFill>
                  <a:schemeClr val="tx1"/>
                </a:solidFill>
              </a:defRPr>
            </a:lvl2pPr>
            <a:lvl3pPr marL="613818" indent="-230712">
              <a:tabLst>
                <a:tab pos="531271" algn="l"/>
              </a:tabLst>
              <a:defRPr sz="1467">
                <a:solidFill>
                  <a:schemeClr val="tx1"/>
                </a:solidFill>
              </a:defRPr>
            </a:lvl3pPr>
            <a:lvl4pPr marL="836063" indent="-228594">
              <a:defRPr sz="1467">
                <a:solidFill>
                  <a:schemeClr val="tx1"/>
                </a:solidFill>
              </a:defRPr>
            </a:lvl4pPr>
            <a:lvl5pPr marL="1145089" indent="-228594"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7D25F-99CF-5546-BA26-1767D0EE5F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1111" y="0"/>
            <a:ext cx="8358188" cy="6438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8448E-0105-DC4C-8E2E-7AEB420893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2232" y="36441"/>
            <a:ext cx="1985193" cy="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67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16: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804238-4735-464B-843F-0B7DB3E39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1111" y="0"/>
            <a:ext cx="8358188" cy="64383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549" y="819967"/>
            <a:ext cx="6921307" cy="5483467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4811246" y="1071272"/>
            <a:ext cx="6413689" cy="36110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02683" y="289644"/>
            <a:ext cx="3422276" cy="21514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spc="-8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44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00725" y="2664039"/>
            <a:ext cx="3343403" cy="3017687"/>
          </a:xfrm>
        </p:spPr>
        <p:txBody>
          <a:bodyPr lIns="0" rIns="0"/>
          <a:lstStyle>
            <a:lvl1pPr>
              <a:defRPr sz="1733" spc="-40" baseline="0">
                <a:solidFill>
                  <a:schemeClr val="tx1"/>
                </a:solidFill>
              </a:defRPr>
            </a:lvl1pPr>
            <a:lvl2pPr marL="383108" indent="-220128">
              <a:defRPr sz="1467">
                <a:solidFill>
                  <a:schemeClr val="tx1"/>
                </a:solidFill>
              </a:defRPr>
            </a:lvl2pPr>
            <a:lvl3pPr marL="613818" indent="-230712">
              <a:tabLst>
                <a:tab pos="531271" algn="l"/>
              </a:tabLst>
              <a:defRPr sz="1467">
                <a:solidFill>
                  <a:schemeClr val="tx1"/>
                </a:solidFill>
              </a:defRPr>
            </a:lvl3pPr>
            <a:lvl4pPr marL="836063" indent="-228594">
              <a:defRPr sz="1467">
                <a:solidFill>
                  <a:schemeClr val="tx1"/>
                </a:solidFill>
              </a:defRPr>
            </a:lvl4pPr>
            <a:lvl5pPr marL="1145089" indent="-228594"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811248" y="1071272"/>
            <a:ext cx="6413689" cy="361104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Screenshot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5577F6-D611-F344-8021-1CC09D0A80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7851" y="28396"/>
            <a:ext cx="1985193" cy="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828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3731CC4-81F9-FE45-BA32-5BB8B67E5F9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1423"/>
              </a:gs>
              <a:gs pos="99000">
                <a:srgbClr val="0028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13" name="Picture Placeholder 25">
            <a:extLst>
              <a:ext uri="{FF2B5EF4-FFF2-40B4-BE49-F238E27FC236}">
                <a16:creationId xmlns:a16="http://schemas.microsoft.com/office/drawing/2014/main" id="{CCA50092-C646-B846-A72A-19005C17E0C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591CC84-8C16-E140-BDAE-0007043501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7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C5888E38-E521-D74E-BED0-7C0C685B7C1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7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23218880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346653B-7949-774C-877E-9BA3F6AE81B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01423"/>
              </a:gs>
              <a:gs pos="99000">
                <a:srgbClr val="0028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0" y="0"/>
            <a:ext cx="9043416" cy="6858000"/>
          </a:xfrm>
          <a:prstGeom prst="rect">
            <a:avLst/>
          </a:prstGeom>
        </p:spPr>
      </p:pic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73DAB564-AB7B-E94A-BA9E-6FE5B70574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 b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70A8B711-E66E-604B-A797-E56ED26E31E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1706863062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78DAF0E-F7D1-B047-99B2-8C0E53E54497}"/>
              </a:ext>
            </a:extLst>
          </p:cNvPr>
          <p:cNvSpPr/>
          <p:nvPr userDrawn="1"/>
        </p:nvSpPr>
        <p:spPr>
          <a:xfrm>
            <a:off x="5500254" y="0"/>
            <a:ext cx="6691745" cy="6858000"/>
          </a:xfrm>
          <a:prstGeom prst="rect">
            <a:avLst/>
          </a:prstGeom>
          <a:gradFill>
            <a:gsLst>
              <a:gs pos="0">
                <a:srgbClr val="001423"/>
              </a:gs>
              <a:gs pos="99000">
                <a:srgbClr val="0028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6" y="448056"/>
            <a:ext cx="5639039" cy="5687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456219"/>
            <a:ext cx="5639039" cy="5679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769F158F-041C-244B-8D5B-934DE9B3A1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391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rgbClr val="5EC1EF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C8CA0FF1-6D97-8741-BC29-33083CE8EC1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40117377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F6C0946-4E25-644D-9E3E-5F97BE448EB1}"/>
              </a:ext>
            </a:extLst>
          </p:cNvPr>
          <p:cNvSpPr/>
          <p:nvPr userDrawn="1"/>
        </p:nvSpPr>
        <p:spPr>
          <a:xfrm>
            <a:off x="0" y="1"/>
            <a:ext cx="4507992" cy="6857998"/>
          </a:xfrm>
          <a:prstGeom prst="rect">
            <a:avLst/>
          </a:prstGeom>
          <a:gradFill>
            <a:gsLst>
              <a:gs pos="0">
                <a:srgbClr val="001423"/>
              </a:gs>
              <a:gs pos="99000">
                <a:srgbClr val="0028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8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1" y="428093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C55D73-F4BF-C343-959F-5CCDE60EC90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5067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003DB64-F5CA-6644-99FF-A1B781E63520}"/>
              </a:ext>
            </a:extLst>
          </p:cNvPr>
          <p:cNvSpPr/>
          <p:nvPr userDrawn="1"/>
        </p:nvSpPr>
        <p:spPr>
          <a:xfrm rot="10800000">
            <a:off x="7578436" y="0"/>
            <a:ext cx="4613564" cy="6425337"/>
          </a:xfrm>
          <a:prstGeom prst="rect">
            <a:avLst/>
          </a:prstGeom>
          <a:gradFill>
            <a:gsLst>
              <a:gs pos="0">
                <a:srgbClr val="001423"/>
              </a:gs>
              <a:gs pos="99000">
                <a:srgbClr val="00284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527" y="27522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05711" y="2059196"/>
            <a:ext cx="2021369" cy="364471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87356F7-A3DE-9A49-A5D6-7DBAF041E4CE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CFE0DAB-742A-2341-9140-08EF5C93546D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B664054-1C51-3241-AD39-807021886F7A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3C0A9610-5134-CC4F-BA05-6CAC700849CD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4897741-2D24-DA45-AD04-792A97D248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49320306-0835-4C41-802A-9141210069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AF2F2F5F-0204-3546-AFAC-20DCF865A650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7435A9-F3A3-D743-956B-63A8D1E06D52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0403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77FA4E1-E6C4-6E43-AB0C-6B9B80684F9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86D8524-720C-254C-8B3C-5C96753DEE0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8A230673-A361-1941-9A38-4A4BA4AE2DC2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ED8EF6F-4C23-5343-90D6-4E00009C3D54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7126F998-8A35-0E47-8042-F1EB14B5EC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E561EF8C-A27B-E247-B208-5059010A5854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245792D5-DA04-D648-8BB3-1063C0339B8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821664-FE32-E742-BF02-49BEE1CA6E8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3E4C068-0403-F74A-B497-D8652647A95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932291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130C34CD-B81B-E842-9C97-DB6AE203F8BC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68589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E41EC6A-4859-6F4B-A35E-59B11DA06F9F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150099A-40D0-DD4E-A265-8BDBB7DDEA9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45BF1FC-15AA-464E-8D77-85503D9EC47E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9C8DF0F7-2E90-2041-B4E2-2446FF5BE5A3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900E5D1F-0DA0-8D4B-9152-7FD5DB73F08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81BCCA75-E5FE-3141-8D0E-C03167372479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2696302-993F-3148-B9A3-086B5AC1713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B888546-CE9D-E247-A035-6722BAD772E5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C22CC8B-52CB-9F4F-A0AB-9B1DEE7DAC8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92715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86F4074-E28A-5346-8B17-6FBB7A5ED093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DE5B5DF4-7088-5F40-9AC1-B83090DEC12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93117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9BDD43E-7E9D-CB4A-9DA7-DD82069D021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01630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sp>
        <p:nvSpPr>
          <p:cNvPr id="36" name="Picture Placeholder 2">
            <a:extLst>
              <a:ext uri="{FF2B5EF4-FFF2-40B4-BE49-F238E27FC236}">
                <a16:creationId xmlns:a16="http://schemas.microsoft.com/office/drawing/2014/main" id="{5832F7C3-3426-FB41-A92A-30E8680737B5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7910143" y="1462270"/>
            <a:ext cx="3287713" cy="2354343"/>
          </a:xfrm>
          <a:prstGeom prst="rect">
            <a:avLst/>
          </a:prstGeom>
        </p:spPr>
        <p:txBody>
          <a:bodyPr/>
          <a:lstStyle>
            <a:lvl1pPr>
              <a:defRPr sz="16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3749086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Image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3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4" name="Morbi vestibulum at eros">
            <a:extLst>
              <a:ext uri="{FF2B5EF4-FFF2-40B4-BE49-F238E27FC236}">
                <a16:creationId xmlns:a16="http://schemas.microsoft.com/office/drawing/2014/main" id="{39632727-9FE6-B840-8203-B63990840123}"/>
              </a:ext>
            </a:extLst>
          </p:cNvPr>
          <p:cNvSpPr>
            <a:spLocks noGrp="1"/>
          </p:cNvSpPr>
          <p:nvPr>
            <p:ph type="body" idx="33"/>
          </p:nvPr>
        </p:nvSpPr>
        <p:spPr>
          <a:xfrm>
            <a:off x="4451612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37" name="Morbi vestibulum at eros">
            <a:extLst>
              <a:ext uri="{FF2B5EF4-FFF2-40B4-BE49-F238E27FC236}">
                <a16:creationId xmlns:a16="http://schemas.microsoft.com/office/drawing/2014/main" id="{776148CB-7DD9-424D-B962-F1A43131240A}"/>
              </a:ext>
            </a:extLst>
          </p:cNvPr>
          <p:cNvSpPr>
            <a:spLocks noGrp="1"/>
          </p:cNvSpPr>
          <p:nvPr>
            <p:ph type="body" idx="36"/>
          </p:nvPr>
        </p:nvSpPr>
        <p:spPr>
          <a:xfrm>
            <a:off x="7960125" y="4171041"/>
            <a:ext cx="2853879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 b="1" i="0">
                <a:latin typeface="Gotham Bold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C88ECB3-A6B3-F542-98A4-51DC067653B6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A7A93A0-490A-1C4A-A38C-6743B892C3E7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69FF75B1-D033-C844-965E-25ECFD2097D6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8E0861B7-1A55-B34F-825D-D14C079FE149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FFBA9806-F267-F84B-B03F-AA4C316F76A6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616A50-345C-6F46-BACC-623353EFA310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901699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10A36087-EF00-EB48-86FA-7A795AF906FD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4451612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4C41AA7-B62D-2046-A0AE-23FE7400966B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7960125" y="4584700"/>
            <a:ext cx="3158065" cy="1549400"/>
          </a:xfrm>
          <a:prstGeom prst="rect">
            <a:avLst/>
          </a:prstGeom>
        </p:spPr>
        <p:txBody>
          <a:bodyPr/>
          <a:lstStyle>
            <a:lvl1pPr marL="457200" indent="-457200">
              <a:buFont typeface="Arial" panose="020B0604020202020204" pitchFamily="34" charset="0"/>
              <a:buChar char="•"/>
              <a:defRPr sz="24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das bio dummy text in use.</a:t>
            </a:r>
          </a:p>
        </p:txBody>
      </p:sp>
      <p:sp>
        <p:nvSpPr>
          <p:cNvPr id="23" name="Slide Number Placeholder 5">
            <a:extLst>
              <a:ext uri="{FF2B5EF4-FFF2-40B4-BE49-F238E27FC236}">
                <a16:creationId xmlns:a16="http://schemas.microsoft.com/office/drawing/2014/main" id="{E044BCC5-0CE2-9B43-A2B4-DA6BFC66C12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2D0C879-E6B4-F945-86EE-0147EED2A49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33A934E7-3172-4E44-816D-6E8E8EA1F14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E70FCC23-35AC-AC48-8AFF-6DE0BAF692C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3692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42C962D-560C-D944-AFDC-795080ADAF06}"/>
              </a:ext>
            </a:extLst>
          </p:cNvPr>
          <p:cNvSpPr/>
          <p:nvPr userDrawn="1"/>
        </p:nvSpPr>
        <p:spPr>
          <a:xfrm rot="10800000">
            <a:off x="5661123" y="0"/>
            <a:ext cx="6530876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6" y="448056"/>
            <a:ext cx="5639039" cy="58813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3" y="177138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5" y="456219"/>
            <a:ext cx="5639039" cy="58728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111997023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8A60D129-9A5B-C241-AF95-F32A14C21C50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2" y="1106579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1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F0BB86A3-4F25-354C-A803-D1FC766BE08B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AFBAB440-C07F-8541-B674-578176F91D84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F8E08A8F-62C1-8847-AF62-972D83F3D234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48FFC6A-D7AC-3047-95DA-1EE950A0B34C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FD2969D2-E3AB-044D-B9D3-004A574D626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5395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ub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FAC57EED-73A2-5842-B745-CB92FCFA0962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3" y="36427"/>
            <a:ext cx="41665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Double column layout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F734B29-5E9A-804F-97AF-440310730C62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D5A41FD8-9C77-134E-893F-28041688934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CD742927-31E1-EE4A-9A20-30F134CB4D20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5FC23D78-CAC5-8042-94C8-4CFF1893C779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6EA33F20-CB6C-2643-94D8-F8E6F3D4A9D7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33AC13-32F3-094E-8B94-55945C789FCA}"/>
              </a:ext>
            </a:extLst>
          </p:cNvPr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49313" y="1209675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01.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274E9002-DF5E-9F40-AE00-8570D96DA65D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849313" y="1597039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15AC439C-1EBF-9A4A-8EF0-891D6E6930FB}"/>
              </a:ext>
            </a:extLst>
          </p:cNvPr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849313" y="2017169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3" name="Text Placeholder 3">
            <a:extLst>
              <a:ext uri="{FF2B5EF4-FFF2-40B4-BE49-F238E27FC236}">
                <a16:creationId xmlns:a16="http://schemas.microsoft.com/office/drawing/2014/main" id="{8BA28EE8-1833-F343-B669-ED9527F1B0F1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315689" y="1217626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03.</a:t>
            </a:r>
          </a:p>
        </p:txBody>
      </p:sp>
      <p:sp>
        <p:nvSpPr>
          <p:cNvPr id="34" name="Text Placeholder 3">
            <a:extLst>
              <a:ext uri="{FF2B5EF4-FFF2-40B4-BE49-F238E27FC236}">
                <a16:creationId xmlns:a16="http://schemas.microsoft.com/office/drawing/2014/main" id="{6657A983-00F0-7A47-8E24-0DA7291C9F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6315689" y="1604990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AFB54C4A-2179-BA4C-96C9-19A5D7F1518D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6315689" y="2025120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781C1ACF-1AEE-034A-9A1C-216BF153FB23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849313" y="3588977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02.</a:t>
            </a:r>
          </a:p>
        </p:txBody>
      </p:sp>
      <p:sp>
        <p:nvSpPr>
          <p:cNvPr id="43" name="Text Placeholder 3">
            <a:extLst>
              <a:ext uri="{FF2B5EF4-FFF2-40B4-BE49-F238E27FC236}">
                <a16:creationId xmlns:a16="http://schemas.microsoft.com/office/drawing/2014/main" id="{35DCD056-E9A6-0A40-A14E-18ABD4B1B84C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13" y="3976341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4" name="Text Placeholder 3">
            <a:extLst>
              <a:ext uri="{FF2B5EF4-FFF2-40B4-BE49-F238E27FC236}">
                <a16:creationId xmlns:a16="http://schemas.microsoft.com/office/drawing/2014/main" id="{55BCC08F-B95C-9D47-9D3D-99C2E744CDCB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849313" y="4396471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520618E4-002A-FF44-89FC-A558382E0ACC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6315689" y="3596928"/>
            <a:ext cx="3444875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 i="0">
                <a:solidFill>
                  <a:schemeClr val="accent5"/>
                </a:solidFill>
                <a:latin typeface="Gotham Bold" panose="02000604040000020004" pitchFamily="2" charset="0"/>
              </a:defRPr>
            </a:lvl1pPr>
          </a:lstStyle>
          <a:p>
            <a:pPr lvl="0"/>
            <a:r>
              <a:rPr lang="en-US"/>
              <a:t>04.</a:t>
            </a:r>
          </a:p>
        </p:txBody>
      </p:sp>
      <p:sp>
        <p:nvSpPr>
          <p:cNvPr id="46" name="Text Placeholder 3">
            <a:extLst>
              <a:ext uri="{FF2B5EF4-FFF2-40B4-BE49-F238E27FC236}">
                <a16:creationId xmlns:a16="http://schemas.microsoft.com/office/drawing/2014/main" id="{F7A47BB9-71FF-2B4B-AFA1-FAC07803653D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6315689" y="3984292"/>
            <a:ext cx="4825924" cy="37941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 b="0" i="0">
                <a:solidFill>
                  <a:schemeClr val="tx1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</a:t>
            </a:r>
            <a:r>
              <a:rPr lang="en-US" err="1"/>
              <a:t>dasbio</a:t>
            </a:r>
            <a:r>
              <a:rPr lang="en-US"/>
              <a:t> technology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38DF2B81-2501-2E42-95C0-F798F255C489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6315689" y="4404422"/>
            <a:ext cx="4825924" cy="1302803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1600" b="0" i="0" u="none" strike="noStrike" smtClean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 </a:t>
            </a:r>
          </a:p>
        </p:txBody>
      </p:sp>
      <p:sp>
        <p:nvSpPr>
          <p:cNvPr id="26" name="Slide Number Placeholder 5">
            <a:extLst>
              <a:ext uri="{FF2B5EF4-FFF2-40B4-BE49-F238E27FC236}">
                <a16:creationId xmlns:a16="http://schemas.microsoft.com/office/drawing/2014/main" id="{60B315FC-355F-9144-BA89-A290AD55975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E90832DA-0694-094B-80DF-FD94D232F08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C421FAC9-37E0-B04E-A601-FB6405C81C3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F0344DF-6C78-1E44-AAE2-C4B4A473189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2865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377CC2D-52A8-DE45-8F13-A7DBED1DA18A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45392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138F4B-7397-9F45-AFE7-A9D993F42ED0}"/>
              </a:ext>
            </a:extLst>
          </p:cNvPr>
          <p:cNvSpPr/>
          <p:nvPr userDrawn="1"/>
        </p:nvSpPr>
        <p:spPr>
          <a:xfrm>
            <a:off x="7901607" y="451875"/>
            <a:ext cx="4290392" cy="59734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6E4031-91B4-6249-826A-79DE5A754C64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901608" y="451875"/>
            <a:ext cx="4290392" cy="5980895"/>
          </a:xfrm>
          <a:prstGeom prst="rect">
            <a:avLst/>
          </a:prstGeom>
        </p:spPr>
        <p:txBody>
          <a:bodyPr/>
          <a:lstStyle>
            <a:lvl1pPr>
              <a:defRPr sz="2000">
                <a:latin typeface="Gotham Book" panose="02000604040000020004" pitchFamily="2" charset="0"/>
              </a:defRPr>
            </a:lvl1pPr>
          </a:lstStyle>
          <a:p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089AA4-8E91-A84A-B140-6C154FC3AF65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29F51FE-06EF-0446-9900-F282BF628EBD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D31DF26C-527E-924A-85B8-9D3049F7A65B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0" name="Triangle 29">
            <a:extLst>
              <a:ext uri="{FF2B5EF4-FFF2-40B4-BE49-F238E27FC236}">
                <a16:creationId xmlns:a16="http://schemas.microsoft.com/office/drawing/2014/main" id="{13B423BA-8ABE-7240-8A87-846F26021240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1" name="Triangle 30">
            <a:extLst>
              <a:ext uri="{FF2B5EF4-FFF2-40B4-BE49-F238E27FC236}">
                <a16:creationId xmlns:a16="http://schemas.microsoft.com/office/drawing/2014/main" id="{EE06D263-BC51-784A-984B-87E049568C4E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EF2D68A-28B4-7247-8FA6-C24B1DB4B8D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69F72D1-C3DF-C946-9CAE-FDE97E0E3DD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52D2DD9-39AF-894A-8589-B778E6B2B21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9417F49-D8EF-2A4E-9E21-90FBEC2515F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51429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05DEB3B3-3960-A047-AD1F-8F737C8753B5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1D5F16B-7898-244B-95A0-5F01B3D8998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B30D0C7-991C-4F46-9780-B62F0E2242B9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F107EF41-D2ED-3E4F-B476-6DC6C931C7C4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9997EC0E-5283-314C-BC99-65E5C4B1996A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9" name="Triangle 28">
            <a:extLst>
              <a:ext uri="{FF2B5EF4-FFF2-40B4-BE49-F238E27FC236}">
                <a16:creationId xmlns:a16="http://schemas.microsoft.com/office/drawing/2014/main" id="{4BCF3051-DC9E-9142-A08F-B6D1590B1E6D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4B6ADCFB-AEAB-E642-8A65-6079BC95CAF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A48B532F-1A74-F94E-BE97-86D04DA655D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B9EB936-AF78-8444-BF5E-A5B9F3B1EB43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E90D1A7-97CF-DA42-A4FF-3C9AC14EA7A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00738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539FE3F-B795-CD4D-866E-2F7E478C9FA0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31CD20-1589-574B-9FA3-31DA327A7E00}"/>
              </a:ext>
            </a:extLst>
          </p:cNvPr>
          <p:cNvSpPr/>
          <p:nvPr userDrawn="1"/>
        </p:nvSpPr>
        <p:spPr>
          <a:xfrm>
            <a:off x="5072742" y="0"/>
            <a:ext cx="7119257" cy="642533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DB10AC6-E232-1549-860A-FF81838269DA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6A7C2C3-AED8-4046-B08E-2C6159D78AC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6FCEA99C-9C31-1A48-B25D-DCD3C17C0513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54FD8EA0-3606-E84D-B909-C9696D0838CA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F285A15A-A73B-3E4A-A976-7BCF86633553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9A632FA7-3859-5C41-92FD-340283C32043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3A2EEC2-39B5-964C-B52F-58F95CD7B3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00ED086-27B6-2B46-8936-075EC1C099E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8638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8C8C1CB1-4A9A-5247-A107-B61D1D4136C0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B81EC0C-699E-484E-AD01-E60E7EA50D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931" y="2019300"/>
            <a:ext cx="8040358" cy="449836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Chart layout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0" name="Picture Placeholder 1">
            <a:extLst>
              <a:ext uri="{FF2B5EF4-FFF2-40B4-BE49-F238E27FC236}">
                <a16:creationId xmlns:a16="http://schemas.microsoft.com/office/drawing/2014/main" id="{A51724D6-9015-8C41-98E6-E7E696F25ED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017655" y="2238508"/>
            <a:ext cx="5021404" cy="3157929"/>
          </a:xfrm>
          <a:prstGeom prst="rect">
            <a:avLst/>
          </a:prstGeom>
        </p:spPr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6E3E446-ED35-EE47-9A1E-780C45CBA7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519988" y="1880759"/>
            <a:ext cx="3775075" cy="53245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200" b="0" i="0">
                <a:solidFill>
                  <a:srgbClr val="2196F3"/>
                </a:solidFill>
                <a:latin typeface="Gotham Light" panose="02000504020000020004" pitchFamily="2" charset="0"/>
              </a:defRPr>
            </a:lvl1pPr>
          </a:lstStyle>
          <a:p>
            <a:pPr lvl="0"/>
            <a:r>
              <a:rPr lang="en-US"/>
              <a:t>Business title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3C6D414B-F628-6146-B32F-6BC6346EF8D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519427" y="3787079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6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Mr. Sean Hamilton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16186381-C88F-5B43-AAE9-D86EEDF5EAC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19427" y="4098578"/>
            <a:ext cx="2320925" cy="2921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2019-04-25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41D3BAA-A978-1144-B49C-1B3C7F2BDD1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44DA9BE-D3D1-7A49-9211-D7E9A0D4DEA6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>
            <a:extLst>
              <a:ext uri="{FF2B5EF4-FFF2-40B4-BE49-F238E27FC236}">
                <a16:creationId xmlns:a16="http://schemas.microsoft.com/office/drawing/2014/main" id="{8804E0DC-B313-0F43-9771-18F170580300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6" name="Triangle 35">
            <a:extLst>
              <a:ext uri="{FF2B5EF4-FFF2-40B4-BE49-F238E27FC236}">
                <a16:creationId xmlns:a16="http://schemas.microsoft.com/office/drawing/2014/main" id="{D87064F0-468D-AF48-956B-A8BBB2D9AAE2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7" name="Triangle 36">
            <a:extLst>
              <a:ext uri="{FF2B5EF4-FFF2-40B4-BE49-F238E27FC236}">
                <a16:creationId xmlns:a16="http://schemas.microsoft.com/office/drawing/2014/main" id="{36D6D831-EA5C-0743-93D2-5BE889721549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028279-5BA0-EB48-B295-D17ACD02EBB4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7519988" y="2667001"/>
            <a:ext cx="4365625" cy="98159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1F19A2E0-2FBC-7342-9C52-1C89F69A03AC}"/>
              </a:ext>
            </a:extLst>
          </p:cNvPr>
          <p:cNvSpPr>
            <a:spLocks noGrp="1"/>
          </p:cNvSpPr>
          <p:nvPr userDrawn="1">
            <p:ph type="body" sz="quarter" idx="29" hasCustomPrompt="1"/>
          </p:nvPr>
        </p:nvSpPr>
        <p:spPr>
          <a:xfrm>
            <a:off x="7519427" y="4665890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39D969EB-CC84-4E4C-A230-D70C5F215A8D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DD045E67-F7B0-0247-AD44-E8A3933B4EE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33A191F4-8260-7A4A-953E-7CD3D8E789B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A863FDE-A5F9-E646-9EBC-EFD0F33E6AD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2623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940A4BC0-84A5-0445-9F35-C690E4487A85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15" name="Morbi vestibulum at eros">
            <a:extLst>
              <a:ext uri="{FF2B5EF4-FFF2-40B4-BE49-F238E27FC236}">
                <a16:creationId xmlns:a16="http://schemas.microsoft.com/office/drawing/2014/main" id="{AAF3F65E-5521-6E42-A815-6AE6FA90EAC3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80B523D-1E1A-904F-8146-672D3A34913E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457029F-8A51-7A40-BF3D-59F785DD9F24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410C4E8-53DE-D442-A965-E42FF4EC9322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E3B13BD1-AB0E-4745-BCD2-4E779F640C91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8" name="Triangle 27">
            <a:extLst>
              <a:ext uri="{FF2B5EF4-FFF2-40B4-BE49-F238E27FC236}">
                <a16:creationId xmlns:a16="http://schemas.microsoft.com/office/drawing/2014/main" id="{1784723A-C291-0A40-86A3-DEACDC9A0A0A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6AEDE2A-1A94-1244-A1CB-B0B5E421F73A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20" name="Slide Number Placeholder 5">
            <a:extLst>
              <a:ext uri="{FF2B5EF4-FFF2-40B4-BE49-F238E27FC236}">
                <a16:creationId xmlns:a16="http://schemas.microsoft.com/office/drawing/2014/main" id="{FDD4F4C6-52E3-4E45-A47B-FBB73E77EDE1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E75CE812-827C-6A48-AF7B-9D16D926DE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D1D5D46-30B8-9547-83A9-C98BD81A552F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67998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ld 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4E76F293-EA2F-2845-8861-A4EA75CC8F6F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>
            <a:extLst>
              <a:ext uri="{FF2B5EF4-FFF2-40B4-BE49-F238E27FC236}">
                <a16:creationId xmlns:a16="http://schemas.microsoft.com/office/drawing/2014/main" id="{9FAF06CD-83B4-D549-943F-946C1CA8E7E4}"/>
              </a:ext>
            </a:extLst>
          </p:cNvPr>
          <p:cNvSpPr/>
          <p:nvPr userDrawn="1"/>
        </p:nvSpPr>
        <p:spPr>
          <a:xfrm>
            <a:off x="0" y="6361235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67B23528-AA85-F748-ABD6-4FA095793E24}"/>
              </a:ext>
            </a:extLst>
          </p:cNvPr>
          <p:cNvSpPr/>
          <p:nvPr userDrawn="1"/>
        </p:nvSpPr>
        <p:spPr>
          <a:xfrm rot="5403736">
            <a:off x="42256" y="6050921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AF698A7-C7F2-034F-9596-3CBD50D01DC2}"/>
              </a:ext>
            </a:extLst>
          </p:cNvPr>
          <p:cNvSpPr/>
          <p:nvPr userDrawn="1"/>
        </p:nvSpPr>
        <p:spPr>
          <a:xfrm rot="4815961">
            <a:off x="123472" y="6121582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1DF1598-031B-AC40-A844-24982A4ECA21}"/>
              </a:ext>
            </a:extLst>
          </p:cNvPr>
          <p:cNvSpPr/>
          <p:nvPr userDrawn="1"/>
        </p:nvSpPr>
        <p:spPr>
          <a:xfrm>
            <a:off x="4726112" y="32116"/>
            <a:ext cx="7465888" cy="553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A4C96CBA-4E91-E846-8E0C-E9E50602C42C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127174" y="36427"/>
            <a:ext cx="2417244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World map</a:t>
            </a:r>
          </a:p>
        </p:txBody>
      </p:sp>
      <p:sp>
        <p:nvSpPr>
          <p:cNvPr id="29" name="Morbi vestibulum at eros">
            <a:extLst>
              <a:ext uri="{FF2B5EF4-FFF2-40B4-BE49-F238E27FC236}">
                <a16:creationId xmlns:a16="http://schemas.microsoft.com/office/drawing/2014/main" id="{2C072891-1F99-2847-A058-955C143409F2}"/>
              </a:ext>
            </a:extLst>
          </p:cNvPr>
          <p:cNvSpPr>
            <a:spLocks noGrp="1"/>
          </p:cNvSpPr>
          <p:nvPr userDrawn="1">
            <p:ph type="body" idx="22" hasCustomPrompt="1"/>
          </p:nvPr>
        </p:nvSpPr>
        <p:spPr>
          <a:xfrm>
            <a:off x="127174" y="693576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4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Insert subtitle here</a:t>
            </a:r>
            <a:endParaRPr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946A3DE-264D-1845-88C9-6064F4923C35}"/>
              </a:ext>
            </a:extLst>
          </p:cNvPr>
          <p:cNvSpPr>
            <a:spLocks noGrp="1"/>
          </p:cNvSpPr>
          <p:nvPr userDrawn="1">
            <p:ph type="body" sz="quarter" idx="28" hasCustomPrompt="1"/>
          </p:nvPr>
        </p:nvSpPr>
        <p:spPr>
          <a:xfrm>
            <a:off x="166066" y="1313681"/>
            <a:ext cx="4365625" cy="1724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2"/>
                </a:solidFill>
                <a:latin typeface="Gotham Book" panose="02000604040000020004" pitchFamily="2" charset="0"/>
              </a:defRPr>
            </a:lvl1pPr>
          </a:lstStyle>
          <a:p>
            <a:pPr lvl="0"/>
            <a:r>
              <a:rPr lang="en-US"/>
              <a:t>Lorem ipsum is a dummy text used to replace text in some areas just for the purpose of an example.</a:t>
            </a:r>
          </a:p>
        </p:txBody>
      </p:sp>
      <p:sp>
        <p:nvSpPr>
          <p:cNvPr id="19" name="Slide Number Placeholder 5">
            <a:extLst>
              <a:ext uri="{FF2B5EF4-FFF2-40B4-BE49-F238E27FC236}">
                <a16:creationId xmlns:a16="http://schemas.microsoft.com/office/drawing/2014/main" id="{81A40D12-65D9-8749-8D1B-6AD53FA7A2DE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472BE2B8-5690-1F41-8AE7-97E21929945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C3D2D5F0-289C-6C49-9FF8-9AE5613BAF6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277676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CAF2B4B-8DBC-2D48-BE4F-B9D950DC11C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70" name="Oval 86">
            <a:extLst>
              <a:ext uri="{FF2B5EF4-FFF2-40B4-BE49-F238E27FC236}">
                <a16:creationId xmlns:a16="http://schemas.microsoft.com/office/drawing/2014/main" id="{6FA02B42-3FCD-9649-9606-018DCCC3AC65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5022444" y="5859674"/>
            <a:ext cx="440231" cy="438641"/>
          </a:xfrm>
          <a:prstGeom prst="ellipse">
            <a:avLst/>
          </a:prstGeom>
          <a:noFill/>
          <a:ln w="19050">
            <a:solidFill>
              <a:srgbClr val="FFFF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sp>
        <p:nvSpPr>
          <p:cNvPr id="71" name="Freeform 87">
            <a:extLst>
              <a:ext uri="{FF2B5EF4-FFF2-40B4-BE49-F238E27FC236}">
                <a16:creationId xmlns:a16="http://schemas.microsoft.com/office/drawing/2014/main" id="{DBC6A8AC-F37C-124A-845F-F0113E9930C1}"/>
              </a:ext>
            </a:extLst>
          </p:cNvPr>
          <p:cNvSpPr>
            <a:spLocks/>
          </p:cNvSpPr>
          <p:nvPr userDrawn="1"/>
        </p:nvSpPr>
        <p:spPr bwMode="auto">
          <a:xfrm>
            <a:off x="5203622" y="5932781"/>
            <a:ext cx="141446" cy="290838"/>
          </a:xfrm>
          <a:custGeom>
            <a:avLst/>
            <a:gdLst>
              <a:gd name="T0" fmla="*/ 0 w 106"/>
              <a:gd name="T1" fmla="*/ 387982774 h 218"/>
              <a:gd name="T2" fmla="*/ 0 w 106"/>
              <a:gd name="T3" fmla="*/ 0 h 218"/>
              <a:gd name="T4" fmla="*/ 188691457 w 106"/>
              <a:gd name="T5" fmla="*/ 193991387 h 218"/>
              <a:gd name="T6" fmla="*/ 0 w 106"/>
              <a:gd name="T7" fmla="*/ 387982774 h 218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06" h="218">
                <a:moveTo>
                  <a:pt x="0" y="218"/>
                </a:moveTo>
                <a:lnTo>
                  <a:pt x="0" y="0"/>
                </a:lnTo>
                <a:lnTo>
                  <a:pt x="106" y="109"/>
                </a:lnTo>
                <a:lnTo>
                  <a:pt x="0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799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tham Book" panose="02000604040000020004" pitchFamily="2" charset="0"/>
            </a:endParaRPr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831E7C3E-1ECB-8E43-AC29-6F60D49FEEF1}"/>
              </a:ext>
            </a:extLst>
          </p:cNvPr>
          <p:cNvGrpSpPr/>
          <p:nvPr userDrawn="1"/>
        </p:nvGrpSpPr>
        <p:grpSpPr>
          <a:xfrm>
            <a:off x="4899275" y="823248"/>
            <a:ext cx="2393454" cy="365535"/>
            <a:chOff x="3712598" y="617435"/>
            <a:chExt cx="1795091" cy="274151"/>
          </a:xfrm>
        </p:grpSpPr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E5BAE4E9-CD28-994D-878E-EE8BB2C8C3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CD9BA101-63C1-AB40-869B-E865AF8591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A05DF19B-F04D-664B-A453-1FCE2E41C4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grpSp>
        <p:nvGrpSpPr>
          <p:cNvPr id="77" name="Group 76">
            <a:extLst>
              <a:ext uri="{FF2B5EF4-FFF2-40B4-BE49-F238E27FC236}">
                <a16:creationId xmlns:a16="http://schemas.microsoft.com/office/drawing/2014/main" id="{042FCFF2-11EF-474A-A618-A10FF6ADBDB2}"/>
              </a:ext>
            </a:extLst>
          </p:cNvPr>
          <p:cNvGrpSpPr/>
          <p:nvPr userDrawn="1"/>
        </p:nvGrpSpPr>
        <p:grpSpPr>
          <a:xfrm>
            <a:off x="3616727" y="2644563"/>
            <a:ext cx="4958550" cy="1061639"/>
            <a:chOff x="2697049" y="1983421"/>
            <a:chExt cx="3718913" cy="796229"/>
          </a:xfrm>
        </p:grpSpPr>
        <p:sp>
          <p:nvSpPr>
            <p:cNvPr id="78" name="Freeform 51">
              <a:extLst>
                <a:ext uri="{FF2B5EF4-FFF2-40B4-BE49-F238E27FC236}">
                  <a16:creationId xmlns:a16="http://schemas.microsoft.com/office/drawing/2014/main" id="{AD204A58-ECF8-3C41-BD48-F6E075899C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79" name="Freeform 52">
              <a:extLst>
                <a:ext uri="{FF2B5EF4-FFF2-40B4-BE49-F238E27FC236}">
                  <a16:creationId xmlns:a16="http://schemas.microsoft.com/office/drawing/2014/main" id="{9EDED391-2E01-C340-9AFB-3B0E0D695A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0" name="Freeform 53">
              <a:extLst>
                <a:ext uri="{FF2B5EF4-FFF2-40B4-BE49-F238E27FC236}">
                  <a16:creationId xmlns:a16="http://schemas.microsoft.com/office/drawing/2014/main" id="{7701C97F-E7B5-2240-9515-C919BF9999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1" name="Freeform 54">
              <a:extLst>
                <a:ext uri="{FF2B5EF4-FFF2-40B4-BE49-F238E27FC236}">
                  <a16:creationId xmlns:a16="http://schemas.microsoft.com/office/drawing/2014/main" id="{AA36B56B-166E-864C-814B-FD34EA296C3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2" name="Freeform 55">
              <a:extLst>
                <a:ext uri="{FF2B5EF4-FFF2-40B4-BE49-F238E27FC236}">
                  <a16:creationId xmlns:a16="http://schemas.microsoft.com/office/drawing/2014/main" id="{FC3023BE-060F-3741-ACA3-F096D10D6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3" name="Freeform 56">
              <a:extLst>
                <a:ext uri="{FF2B5EF4-FFF2-40B4-BE49-F238E27FC236}">
                  <a16:creationId xmlns:a16="http://schemas.microsoft.com/office/drawing/2014/main" id="{ADD117AC-9387-CA44-98F9-07B28D7B8A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4" name="Freeform 57">
              <a:extLst>
                <a:ext uri="{FF2B5EF4-FFF2-40B4-BE49-F238E27FC236}">
                  <a16:creationId xmlns:a16="http://schemas.microsoft.com/office/drawing/2014/main" id="{4D989764-0A29-DC49-9C9F-3C01A4DA96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5" name="Freeform 58">
              <a:extLst>
                <a:ext uri="{FF2B5EF4-FFF2-40B4-BE49-F238E27FC236}">
                  <a16:creationId xmlns:a16="http://schemas.microsoft.com/office/drawing/2014/main" id="{05BB9E7E-D347-6A48-A790-1DE6CEFD32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6" name="Freeform 59">
              <a:extLst>
                <a:ext uri="{FF2B5EF4-FFF2-40B4-BE49-F238E27FC236}">
                  <a16:creationId xmlns:a16="http://schemas.microsoft.com/office/drawing/2014/main" id="{082670A2-3A14-F747-8FF3-716A3C08C2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7" name="Freeform 60">
              <a:extLst>
                <a:ext uri="{FF2B5EF4-FFF2-40B4-BE49-F238E27FC236}">
                  <a16:creationId xmlns:a16="http://schemas.microsoft.com/office/drawing/2014/main" id="{42084A4E-9242-2846-80B1-E93AACACE7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8" name="Freeform 61">
              <a:extLst>
                <a:ext uri="{FF2B5EF4-FFF2-40B4-BE49-F238E27FC236}">
                  <a16:creationId xmlns:a16="http://schemas.microsoft.com/office/drawing/2014/main" id="{D60A58F0-4B5C-8849-BFD0-95AC9DB54E6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89" name="Freeform 62">
              <a:extLst>
                <a:ext uri="{FF2B5EF4-FFF2-40B4-BE49-F238E27FC236}">
                  <a16:creationId xmlns:a16="http://schemas.microsoft.com/office/drawing/2014/main" id="{26F2E560-6940-3148-8156-E2564C01F4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0" name="Freeform 63">
              <a:extLst>
                <a:ext uri="{FF2B5EF4-FFF2-40B4-BE49-F238E27FC236}">
                  <a16:creationId xmlns:a16="http://schemas.microsoft.com/office/drawing/2014/main" id="{B465372F-4A5F-D748-BB61-12A6BE414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1" name="Freeform 64">
              <a:extLst>
                <a:ext uri="{FF2B5EF4-FFF2-40B4-BE49-F238E27FC236}">
                  <a16:creationId xmlns:a16="http://schemas.microsoft.com/office/drawing/2014/main" id="{B2AAE470-B04B-014F-8CAE-A2F5BC77837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2" name="Freeform 65">
              <a:extLst>
                <a:ext uri="{FF2B5EF4-FFF2-40B4-BE49-F238E27FC236}">
                  <a16:creationId xmlns:a16="http://schemas.microsoft.com/office/drawing/2014/main" id="{1920E2DA-7A0F-2047-80BB-811D27539C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3" name="Freeform 66">
              <a:extLst>
                <a:ext uri="{FF2B5EF4-FFF2-40B4-BE49-F238E27FC236}">
                  <a16:creationId xmlns:a16="http://schemas.microsoft.com/office/drawing/2014/main" id="{3082F8DE-176C-E441-B54B-865F83A06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4" name="Freeform 67">
              <a:extLst>
                <a:ext uri="{FF2B5EF4-FFF2-40B4-BE49-F238E27FC236}">
                  <a16:creationId xmlns:a16="http://schemas.microsoft.com/office/drawing/2014/main" id="{19C19B71-28F1-2F41-BA22-8BB8B112C9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5" name="Freeform 68">
              <a:extLst>
                <a:ext uri="{FF2B5EF4-FFF2-40B4-BE49-F238E27FC236}">
                  <a16:creationId xmlns:a16="http://schemas.microsoft.com/office/drawing/2014/main" id="{F6DD68AA-3F47-2748-BA03-C7D885AADC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6" name="Freeform 69">
              <a:extLst>
                <a:ext uri="{FF2B5EF4-FFF2-40B4-BE49-F238E27FC236}">
                  <a16:creationId xmlns:a16="http://schemas.microsoft.com/office/drawing/2014/main" id="{A92E308B-3B8A-B745-850C-67E3713C2D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7" name="Freeform 70">
              <a:extLst>
                <a:ext uri="{FF2B5EF4-FFF2-40B4-BE49-F238E27FC236}">
                  <a16:creationId xmlns:a16="http://schemas.microsoft.com/office/drawing/2014/main" id="{CE989672-34B9-5740-AE98-034E89B8529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8" name="Freeform 71">
              <a:extLst>
                <a:ext uri="{FF2B5EF4-FFF2-40B4-BE49-F238E27FC236}">
                  <a16:creationId xmlns:a16="http://schemas.microsoft.com/office/drawing/2014/main" id="{A5884717-EDEB-494C-AAB3-6D91E900FEA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99" name="Freeform 72">
              <a:extLst>
                <a:ext uri="{FF2B5EF4-FFF2-40B4-BE49-F238E27FC236}">
                  <a16:creationId xmlns:a16="http://schemas.microsoft.com/office/drawing/2014/main" id="{F93F8086-7BD0-B340-ABAA-FD70F68D17B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0" name="Freeform 73">
              <a:extLst>
                <a:ext uri="{FF2B5EF4-FFF2-40B4-BE49-F238E27FC236}">
                  <a16:creationId xmlns:a16="http://schemas.microsoft.com/office/drawing/2014/main" id="{79FEA98E-BB87-0B44-9F8B-FC36922AC1B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1" name="Freeform 74">
              <a:extLst>
                <a:ext uri="{FF2B5EF4-FFF2-40B4-BE49-F238E27FC236}">
                  <a16:creationId xmlns:a16="http://schemas.microsoft.com/office/drawing/2014/main" id="{D6794B8A-EEB4-9541-BD62-77B7355C5A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  <p:sp>
          <p:nvSpPr>
            <p:cNvPr id="102" name="Freeform 75">
              <a:extLst>
                <a:ext uri="{FF2B5EF4-FFF2-40B4-BE49-F238E27FC236}">
                  <a16:creationId xmlns:a16="http://schemas.microsoft.com/office/drawing/2014/main" id="{1B0908A7-98A9-BA48-B88A-905370A16B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 b="0" i="0">
                <a:solidFill>
                  <a:srgbClr val="000000"/>
                </a:solidFill>
                <a:latin typeface="Gotham Book" panose="02000604040000020004" pitchFamily="2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0AF840-7B31-6948-9FE3-C67C0E30EA61}"/>
              </a:ext>
            </a:extLst>
          </p:cNvPr>
          <p:cNvSpPr txBox="1"/>
          <p:nvPr userDrawn="1"/>
        </p:nvSpPr>
        <p:spPr>
          <a:xfrm>
            <a:off x="5462675" y="5893533"/>
            <a:ext cx="2239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i="0">
                <a:solidFill>
                  <a:schemeClr val="bg1"/>
                </a:solidFill>
                <a:latin typeface="Gotham Book" panose="02000604040000020004" pitchFamily="2" charset="0"/>
              </a:rPr>
              <a:t>WATCH THE FILM</a:t>
            </a:r>
          </a:p>
        </p:txBody>
      </p:sp>
      <p:sp>
        <p:nvSpPr>
          <p:cNvPr id="37" name="TextBox 48">
            <a:extLst>
              <a:ext uri="{FF2B5EF4-FFF2-40B4-BE49-F238E27FC236}">
                <a16:creationId xmlns:a16="http://schemas.microsoft.com/office/drawing/2014/main" id="{1BC75775-B849-4F44-A5A6-6ED5A6B2BA34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2368505" y="4052465"/>
            <a:ext cx="745499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600" b="0" i="0">
                <a:solidFill>
                  <a:srgbClr val="FFFFFF"/>
                </a:solidFill>
                <a:latin typeface="Gotham Book" panose="02000604040000020004" pitchFamily="2" charset="0"/>
              </a:rPr>
              <a:t>$8.4 BILLION ENTERPRISE | 132,000 IDEAPRENEURS | 44 COUNTRIES</a:t>
            </a:r>
          </a:p>
        </p:txBody>
      </p:sp>
    </p:spTree>
    <p:extLst>
      <p:ext uri="{BB962C8B-B14F-4D97-AF65-F5344CB8AC3E}">
        <p14:creationId xmlns:p14="http://schemas.microsoft.com/office/powerpoint/2010/main" val="2692780591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3882F77-CBF1-6344-B743-B3E0FD0E2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37972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FAE0E82-BD13-F14C-8E05-6C38B4C8D06B}"/>
              </a:ext>
            </a:extLst>
          </p:cNvPr>
          <p:cNvSpPr/>
          <p:nvPr userDrawn="1"/>
        </p:nvSpPr>
        <p:spPr>
          <a:xfrm>
            <a:off x="6427430" y="0"/>
            <a:ext cx="576456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478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4" y="1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1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</p:spTree>
    <p:extLst>
      <p:ext uri="{BB962C8B-B14F-4D97-AF65-F5344CB8AC3E}">
        <p14:creationId xmlns:p14="http://schemas.microsoft.com/office/powerpoint/2010/main" val="891645109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40"/>
          <p:cNvSpPr>
            <a:spLocks noGrp="1"/>
          </p:cNvSpPr>
          <p:nvPr>
            <p:ph type="title" hasCustomPrompt="1"/>
          </p:nvPr>
        </p:nvSpPr>
        <p:spPr>
          <a:xfrm>
            <a:off x="261347" y="200352"/>
            <a:ext cx="11630733" cy="603981"/>
          </a:xfrm>
          <a:prstGeom prst="rect">
            <a:avLst/>
          </a:prstGeom>
        </p:spPr>
        <p:txBody>
          <a:bodyPr anchor="t">
            <a:noAutofit/>
          </a:bodyPr>
          <a:lstStyle>
            <a:lvl1pPr>
              <a:defRPr sz="2667" b="0">
                <a:solidFill>
                  <a:schemeClr val="bg1"/>
                </a:solidFill>
              </a:defRPr>
            </a:lvl1pPr>
          </a:lstStyle>
          <a:p>
            <a:r>
              <a:rPr lang="en-US"/>
              <a:t>Title text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16600" y="6356350"/>
            <a:ext cx="55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BAEDE70-9BB0-4B79-B26D-11A1994727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35928"/>
      </p:ext>
    </p:extLst>
  </p:cSld>
  <p:clrMapOvr>
    <a:masterClrMapping/>
  </p:clrMapOvr>
  <p:transition spd="med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_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5816600" y="6356350"/>
            <a:ext cx="558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</a:defRPr>
            </a:lvl1pPr>
          </a:lstStyle>
          <a:p>
            <a:fld id="{6BAEDE70-9BB0-4B79-B26D-11A1994727D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812699"/>
      </p:ext>
    </p:extLst>
  </p:cSld>
  <p:clrMapOvr>
    <a:masterClrMapping/>
  </p:clrMapOvr>
  <p:transition spd="med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1_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 13"/>
          <p:cNvGrpSpPr>
            <a:grpSpLocks/>
          </p:cNvGrpSpPr>
          <p:nvPr userDrawn="1"/>
        </p:nvGrpSpPr>
        <p:grpSpPr bwMode="auto">
          <a:xfrm>
            <a:off x="5022444" y="5859674"/>
            <a:ext cx="2147116" cy="438641"/>
            <a:chOff x="3533775" y="5853113"/>
            <a:chExt cx="2144713" cy="438150"/>
          </a:xfrm>
        </p:grpSpPr>
        <p:sp>
          <p:nvSpPr>
            <p:cNvPr id="54" name="Freeform 74"/>
            <p:cNvSpPr>
              <a:spLocks/>
            </p:cNvSpPr>
            <p:nvPr userDrawn="1"/>
          </p:nvSpPr>
          <p:spPr bwMode="auto">
            <a:xfrm>
              <a:off x="4043363" y="5999163"/>
              <a:ext cx="187325" cy="149225"/>
            </a:xfrm>
            <a:custGeom>
              <a:avLst/>
              <a:gdLst>
                <a:gd name="T0" fmla="*/ 587910146 w 60"/>
                <a:gd name="T1" fmla="*/ 0 h 47"/>
                <a:gd name="T2" fmla="*/ 450732049 w 60"/>
                <a:gd name="T3" fmla="*/ 470671525 h 47"/>
                <a:gd name="T4" fmla="*/ 382143000 w 60"/>
                <a:gd name="T5" fmla="*/ 470671525 h 47"/>
                <a:gd name="T6" fmla="*/ 313550829 w 60"/>
                <a:gd name="T7" fmla="*/ 230327200 h 47"/>
                <a:gd name="T8" fmla="*/ 293956634 w 60"/>
                <a:gd name="T9" fmla="*/ 140198475 h 47"/>
                <a:gd name="T10" fmla="*/ 293956634 w 60"/>
                <a:gd name="T11" fmla="*/ 140198475 h 47"/>
                <a:gd name="T12" fmla="*/ 274359317 w 60"/>
                <a:gd name="T13" fmla="*/ 230327200 h 47"/>
                <a:gd name="T14" fmla="*/ 205767146 w 60"/>
                <a:gd name="T15" fmla="*/ 470671525 h 47"/>
                <a:gd name="T16" fmla="*/ 137178098 w 60"/>
                <a:gd name="T17" fmla="*/ 470671525 h 47"/>
                <a:gd name="T18" fmla="*/ 0 w 60"/>
                <a:gd name="T19" fmla="*/ 0 h 47"/>
                <a:gd name="T20" fmla="*/ 78389268 w 60"/>
                <a:gd name="T21" fmla="*/ 0 h 47"/>
                <a:gd name="T22" fmla="*/ 156775415 w 60"/>
                <a:gd name="T23" fmla="*/ 280400125 h 47"/>
                <a:gd name="T24" fmla="*/ 166575634 w 60"/>
                <a:gd name="T25" fmla="*/ 360514900 h 47"/>
                <a:gd name="T26" fmla="*/ 166575634 w 60"/>
                <a:gd name="T27" fmla="*/ 360514900 h 47"/>
                <a:gd name="T28" fmla="*/ 186172951 w 60"/>
                <a:gd name="T29" fmla="*/ 280400125 h 47"/>
                <a:gd name="T30" fmla="*/ 264559098 w 60"/>
                <a:gd name="T31" fmla="*/ 50072925 h 47"/>
                <a:gd name="T32" fmla="*/ 323351049 w 60"/>
                <a:gd name="T33" fmla="*/ 50072925 h 47"/>
                <a:gd name="T34" fmla="*/ 391940098 w 60"/>
                <a:gd name="T35" fmla="*/ 280400125 h 47"/>
                <a:gd name="T36" fmla="*/ 411537415 w 60"/>
                <a:gd name="T37" fmla="*/ 360514900 h 47"/>
                <a:gd name="T38" fmla="*/ 411537415 w 60"/>
                <a:gd name="T39" fmla="*/ 360514900 h 47"/>
                <a:gd name="T40" fmla="*/ 431134732 w 60"/>
                <a:gd name="T41" fmla="*/ 280400125 h 47"/>
                <a:gd name="T42" fmla="*/ 509520878 w 60"/>
                <a:gd name="T43" fmla="*/ 0 h 47"/>
                <a:gd name="T44" fmla="*/ 587910146 w 60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60" h="47">
                  <a:moveTo>
                    <a:pt x="60" y="0"/>
                  </a:moveTo>
                  <a:cubicBezTo>
                    <a:pt x="46" y="47"/>
                    <a:pt x="46" y="47"/>
                    <a:pt x="46" y="47"/>
                  </a:cubicBezTo>
                  <a:cubicBezTo>
                    <a:pt x="39" y="47"/>
                    <a:pt x="39" y="47"/>
                    <a:pt x="39" y="47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0" y="17"/>
                    <a:pt x="30" y="14"/>
                    <a:pt x="30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4"/>
                    <a:pt x="29" y="17"/>
                    <a:pt x="28" y="23"/>
                  </a:cubicBezTo>
                  <a:cubicBezTo>
                    <a:pt x="21" y="47"/>
                    <a:pt x="21" y="47"/>
                    <a:pt x="21" y="47"/>
                  </a:cubicBezTo>
                  <a:cubicBezTo>
                    <a:pt x="14" y="47"/>
                    <a:pt x="14" y="47"/>
                    <a:pt x="14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7" y="32"/>
                    <a:pt x="17" y="36"/>
                    <a:pt x="17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6"/>
                    <a:pt x="18" y="32"/>
                    <a:pt x="19" y="28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2" y="32"/>
                    <a:pt x="42" y="36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3" y="32"/>
                    <a:pt x="44" y="28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5" name="Freeform 75"/>
            <p:cNvSpPr>
              <a:spLocks noEditPoints="1"/>
            </p:cNvSpPr>
            <p:nvPr userDrawn="1"/>
          </p:nvSpPr>
          <p:spPr bwMode="auto">
            <a:xfrm>
              <a:off x="4219575" y="5999163"/>
              <a:ext cx="136525" cy="149225"/>
            </a:xfrm>
            <a:custGeom>
              <a:avLst/>
              <a:gdLst>
                <a:gd name="T0" fmla="*/ 321865625 w 43"/>
                <a:gd name="T1" fmla="*/ 360514900 h 47"/>
                <a:gd name="T2" fmla="*/ 120697625 w 43"/>
                <a:gd name="T3" fmla="*/ 360514900 h 47"/>
                <a:gd name="T4" fmla="*/ 80467200 w 43"/>
                <a:gd name="T5" fmla="*/ 470671525 h 47"/>
                <a:gd name="T6" fmla="*/ 0 w 43"/>
                <a:gd name="T7" fmla="*/ 470671525 h 47"/>
                <a:gd name="T8" fmla="*/ 181048025 w 43"/>
                <a:gd name="T9" fmla="*/ 0 h 47"/>
                <a:gd name="T10" fmla="*/ 251456825 w 43"/>
                <a:gd name="T11" fmla="*/ 0 h 47"/>
                <a:gd name="T12" fmla="*/ 432504850 w 43"/>
                <a:gd name="T13" fmla="*/ 470671525 h 47"/>
                <a:gd name="T14" fmla="*/ 352037650 w 43"/>
                <a:gd name="T15" fmla="*/ 470671525 h 47"/>
                <a:gd name="T16" fmla="*/ 321865625 w 43"/>
                <a:gd name="T17" fmla="*/ 360514900 h 47"/>
                <a:gd name="T18" fmla="*/ 291690425 w 43"/>
                <a:gd name="T19" fmla="*/ 290414075 h 47"/>
                <a:gd name="T20" fmla="*/ 241398425 w 43"/>
                <a:gd name="T21" fmla="*/ 140198475 h 47"/>
                <a:gd name="T22" fmla="*/ 221281625 w 43"/>
                <a:gd name="T23" fmla="*/ 80114775 h 47"/>
                <a:gd name="T24" fmla="*/ 221281625 w 43"/>
                <a:gd name="T25" fmla="*/ 80114775 h 47"/>
                <a:gd name="T26" fmla="*/ 201164825 w 43"/>
                <a:gd name="T27" fmla="*/ 140198475 h 47"/>
                <a:gd name="T28" fmla="*/ 140814425 w 43"/>
                <a:gd name="T29" fmla="*/ 290414075 h 47"/>
                <a:gd name="T30" fmla="*/ 291690425 w 43"/>
                <a:gd name="T31" fmla="*/ 290414075 h 4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0" t="0" r="r" b="b"/>
              <a:pathLst>
                <a:path w="43" h="47">
                  <a:moveTo>
                    <a:pt x="32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47"/>
                    <a:pt x="43" y="47"/>
                    <a:pt x="43" y="47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32" y="36"/>
                  </a:lnTo>
                  <a:close/>
                  <a:moveTo>
                    <a:pt x="29" y="2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3" y="11"/>
                    <a:pt x="22" y="8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1" y="11"/>
                    <a:pt x="20" y="14"/>
                  </a:cubicBezTo>
                  <a:cubicBezTo>
                    <a:pt x="14" y="29"/>
                    <a:pt x="14" y="29"/>
                    <a:pt x="14" y="29"/>
                  </a:cubicBezTo>
                  <a:lnTo>
                    <a:pt x="29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6" name="Freeform 76"/>
            <p:cNvSpPr>
              <a:spLocks/>
            </p:cNvSpPr>
            <p:nvPr userDrawn="1"/>
          </p:nvSpPr>
          <p:spPr bwMode="auto">
            <a:xfrm>
              <a:off x="4346575" y="5999163"/>
              <a:ext cx="109538" cy="149225"/>
            </a:xfrm>
            <a:custGeom>
              <a:avLst/>
              <a:gdLst>
                <a:gd name="T0" fmla="*/ 146289335 w 82"/>
                <a:gd name="T1" fmla="*/ 0 h 111"/>
                <a:gd name="T2" fmla="*/ 146289335 w 82"/>
                <a:gd name="T3" fmla="*/ 25135674 h 111"/>
                <a:gd name="T4" fmla="*/ 87416667 w 82"/>
                <a:gd name="T5" fmla="*/ 25135674 h 111"/>
                <a:gd name="T6" fmla="*/ 87416667 w 82"/>
                <a:gd name="T7" fmla="*/ 199293348 h 111"/>
                <a:gd name="T8" fmla="*/ 58872668 w 82"/>
                <a:gd name="T9" fmla="*/ 199293348 h 111"/>
                <a:gd name="T10" fmla="*/ 58872668 w 82"/>
                <a:gd name="T11" fmla="*/ 25135674 h 111"/>
                <a:gd name="T12" fmla="*/ 0 w 82"/>
                <a:gd name="T13" fmla="*/ 25135674 h 111"/>
                <a:gd name="T14" fmla="*/ 0 w 82"/>
                <a:gd name="T15" fmla="*/ 0 h 111"/>
                <a:gd name="T16" fmla="*/ 146289335 w 82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4"/>
                  </a:lnTo>
                  <a:lnTo>
                    <a:pt x="49" y="14"/>
                  </a:lnTo>
                  <a:lnTo>
                    <a:pt x="49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7" name="Freeform 77"/>
            <p:cNvSpPr>
              <a:spLocks/>
            </p:cNvSpPr>
            <p:nvPr userDrawn="1"/>
          </p:nvSpPr>
          <p:spPr bwMode="auto">
            <a:xfrm>
              <a:off x="4462463" y="5995988"/>
              <a:ext cx="131762" cy="153987"/>
            </a:xfrm>
            <a:custGeom>
              <a:avLst/>
              <a:gdLst>
                <a:gd name="T0" fmla="*/ 335776634 w 42"/>
                <a:gd name="T1" fmla="*/ 139100542 h 49"/>
                <a:gd name="T2" fmla="*/ 217266126 w 42"/>
                <a:gd name="T3" fmla="*/ 69548700 h 49"/>
                <a:gd name="T4" fmla="*/ 79007005 w 42"/>
                <a:gd name="T5" fmla="*/ 238456726 h 49"/>
                <a:gd name="T6" fmla="*/ 217266126 w 42"/>
                <a:gd name="T7" fmla="*/ 407364752 h 49"/>
                <a:gd name="T8" fmla="*/ 345652509 w 42"/>
                <a:gd name="T9" fmla="*/ 327879177 h 49"/>
                <a:gd name="T10" fmla="*/ 414783639 w 42"/>
                <a:gd name="T11" fmla="*/ 347749785 h 49"/>
                <a:gd name="T12" fmla="*/ 217266126 w 42"/>
                <a:gd name="T13" fmla="*/ 486850327 h 49"/>
                <a:gd name="T14" fmla="*/ 0 w 42"/>
                <a:gd name="T15" fmla="*/ 238456726 h 49"/>
                <a:gd name="T16" fmla="*/ 217266126 w 42"/>
                <a:gd name="T17" fmla="*/ 0 h 49"/>
                <a:gd name="T18" fmla="*/ 404907763 w 42"/>
                <a:gd name="T19" fmla="*/ 119229934 h 49"/>
                <a:gd name="T20" fmla="*/ 335776634 w 42"/>
                <a:gd name="T21" fmla="*/ 139100542 h 4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42" h="49">
                  <a:moveTo>
                    <a:pt x="34" y="14"/>
                  </a:moveTo>
                  <a:cubicBezTo>
                    <a:pt x="32" y="9"/>
                    <a:pt x="27" y="7"/>
                    <a:pt x="22" y="7"/>
                  </a:cubicBezTo>
                  <a:cubicBezTo>
                    <a:pt x="14" y="7"/>
                    <a:pt x="8" y="13"/>
                    <a:pt x="8" y="24"/>
                  </a:cubicBezTo>
                  <a:cubicBezTo>
                    <a:pt x="8" y="35"/>
                    <a:pt x="14" y="41"/>
                    <a:pt x="22" y="41"/>
                  </a:cubicBezTo>
                  <a:cubicBezTo>
                    <a:pt x="28" y="41"/>
                    <a:pt x="33" y="38"/>
                    <a:pt x="35" y="33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39" y="43"/>
                    <a:pt x="31" y="49"/>
                    <a:pt x="22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9"/>
                    <a:pt x="10" y="0"/>
                    <a:pt x="22" y="0"/>
                  </a:cubicBezTo>
                  <a:cubicBezTo>
                    <a:pt x="31" y="0"/>
                    <a:pt x="38" y="4"/>
                    <a:pt x="41" y="12"/>
                  </a:cubicBezTo>
                  <a:lnTo>
                    <a:pt x="34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8" name="Freeform 78"/>
            <p:cNvSpPr>
              <a:spLocks/>
            </p:cNvSpPr>
            <p:nvPr userDrawn="1"/>
          </p:nvSpPr>
          <p:spPr bwMode="auto">
            <a:xfrm>
              <a:off x="461803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4176293 w 82"/>
                <a:gd name="T5" fmla="*/ 199293348 h 111"/>
                <a:gd name="T6" fmla="*/ 114176293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4176293 w 82"/>
                <a:gd name="T21" fmla="*/ 80795255 h 111"/>
                <a:gd name="T22" fmla="*/ 114176293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4" y="111"/>
                  </a:lnTo>
                  <a:lnTo>
                    <a:pt x="64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4" y="45"/>
                  </a:lnTo>
                  <a:lnTo>
                    <a:pt x="64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59" name="Freeform 79"/>
            <p:cNvSpPr>
              <a:spLocks/>
            </p:cNvSpPr>
            <p:nvPr userDrawn="1"/>
          </p:nvSpPr>
          <p:spPr bwMode="auto">
            <a:xfrm>
              <a:off x="4795838" y="5999163"/>
              <a:ext cx="111125" cy="149225"/>
            </a:xfrm>
            <a:custGeom>
              <a:avLst/>
              <a:gdLst>
                <a:gd name="T0" fmla="*/ 148408107 w 83"/>
                <a:gd name="T1" fmla="*/ 0 h 111"/>
                <a:gd name="T2" fmla="*/ 148408107 w 83"/>
                <a:gd name="T3" fmla="*/ 25135674 h 111"/>
                <a:gd name="T4" fmla="*/ 89402071 w 83"/>
                <a:gd name="T5" fmla="*/ 25135674 h 111"/>
                <a:gd name="T6" fmla="*/ 89402071 w 83"/>
                <a:gd name="T7" fmla="*/ 199293348 h 111"/>
                <a:gd name="T8" fmla="*/ 59006036 w 83"/>
                <a:gd name="T9" fmla="*/ 199293348 h 111"/>
                <a:gd name="T10" fmla="*/ 59006036 w 83"/>
                <a:gd name="T11" fmla="*/ 25135674 h 111"/>
                <a:gd name="T12" fmla="*/ 0 w 83"/>
                <a:gd name="T13" fmla="*/ 25135674 h 111"/>
                <a:gd name="T14" fmla="*/ 0 w 83"/>
                <a:gd name="T15" fmla="*/ 0 h 111"/>
                <a:gd name="T16" fmla="*/ 148408107 w 83"/>
                <a:gd name="T17" fmla="*/ 0 h 11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0" t="0" r="r" b="b"/>
              <a:pathLst>
                <a:path w="83" h="111">
                  <a:moveTo>
                    <a:pt x="83" y="0"/>
                  </a:moveTo>
                  <a:lnTo>
                    <a:pt x="83" y="14"/>
                  </a:lnTo>
                  <a:lnTo>
                    <a:pt x="50" y="14"/>
                  </a:lnTo>
                  <a:lnTo>
                    <a:pt x="50" y="111"/>
                  </a:lnTo>
                  <a:lnTo>
                    <a:pt x="33" y="111"/>
                  </a:lnTo>
                  <a:lnTo>
                    <a:pt x="33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0" name="Freeform 80"/>
            <p:cNvSpPr>
              <a:spLocks/>
            </p:cNvSpPr>
            <p:nvPr userDrawn="1"/>
          </p:nvSpPr>
          <p:spPr bwMode="auto">
            <a:xfrm>
              <a:off x="4929188" y="5999163"/>
              <a:ext cx="109537" cy="149225"/>
            </a:xfrm>
            <a:custGeom>
              <a:avLst/>
              <a:gdLst>
                <a:gd name="T0" fmla="*/ 146287999 w 82"/>
                <a:gd name="T1" fmla="*/ 0 h 111"/>
                <a:gd name="T2" fmla="*/ 146287999 w 82"/>
                <a:gd name="T3" fmla="*/ 199293348 h 111"/>
                <a:gd name="T4" fmla="*/ 112391641 w 82"/>
                <a:gd name="T5" fmla="*/ 199293348 h 111"/>
                <a:gd name="T6" fmla="*/ 112391641 w 82"/>
                <a:gd name="T7" fmla="*/ 109521739 h 111"/>
                <a:gd name="T8" fmla="*/ 28543739 w 82"/>
                <a:gd name="T9" fmla="*/ 109521739 h 111"/>
                <a:gd name="T10" fmla="*/ 28543739 w 82"/>
                <a:gd name="T11" fmla="*/ 199293348 h 111"/>
                <a:gd name="T12" fmla="*/ 0 w 82"/>
                <a:gd name="T13" fmla="*/ 199293348 h 111"/>
                <a:gd name="T14" fmla="*/ 0 w 82"/>
                <a:gd name="T15" fmla="*/ 0 h 111"/>
                <a:gd name="T16" fmla="*/ 28543739 w 82"/>
                <a:gd name="T17" fmla="*/ 0 h 111"/>
                <a:gd name="T18" fmla="*/ 28543739 w 82"/>
                <a:gd name="T19" fmla="*/ 80795255 h 111"/>
                <a:gd name="T20" fmla="*/ 112391641 w 82"/>
                <a:gd name="T21" fmla="*/ 80795255 h 111"/>
                <a:gd name="T22" fmla="*/ 112391641 w 82"/>
                <a:gd name="T23" fmla="*/ 0 h 111"/>
                <a:gd name="T24" fmla="*/ 146287999 w 82"/>
                <a:gd name="T25" fmla="*/ 0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82" h="111">
                  <a:moveTo>
                    <a:pt x="82" y="0"/>
                  </a:moveTo>
                  <a:lnTo>
                    <a:pt x="82" y="111"/>
                  </a:lnTo>
                  <a:lnTo>
                    <a:pt x="63" y="111"/>
                  </a:lnTo>
                  <a:lnTo>
                    <a:pt x="63" y="61"/>
                  </a:lnTo>
                  <a:lnTo>
                    <a:pt x="16" y="61"/>
                  </a:lnTo>
                  <a:lnTo>
                    <a:pt x="16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45"/>
                  </a:lnTo>
                  <a:lnTo>
                    <a:pt x="63" y="45"/>
                  </a:lnTo>
                  <a:lnTo>
                    <a:pt x="63" y="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1" name="Freeform 81"/>
            <p:cNvSpPr>
              <a:spLocks/>
            </p:cNvSpPr>
            <p:nvPr userDrawn="1"/>
          </p:nvSpPr>
          <p:spPr bwMode="auto">
            <a:xfrm>
              <a:off x="5073650" y="5999163"/>
              <a:ext cx="95250" cy="149225"/>
            </a:xfrm>
            <a:custGeom>
              <a:avLst/>
              <a:gdLst>
                <a:gd name="T0" fmla="*/ 127207046 w 71"/>
                <a:gd name="T1" fmla="*/ 168770786 h 111"/>
                <a:gd name="T2" fmla="*/ 127207046 w 71"/>
                <a:gd name="T3" fmla="*/ 199293348 h 111"/>
                <a:gd name="T4" fmla="*/ 0 w 71"/>
                <a:gd name="T5" fmla="*/ 199293348 h 111"/>
                <a:gd name="T6" fmla="*/ 0 w 71"/>
                <a:gd name="T7" fmla="*/ 0 h 111"/>
                <a:gd name="T8" fmla="*/ 123623768 w 71"/>
                <a:gd name="T9" fmla="*/ 0 h 111"/>
                <a:gd name="T10" fmla="*/ 123623768 w 71"/>
                <a:gd name="T11" fmla="*/ 25135674 h 111"/>
                <a:gd name="T12" fmla="*/ 30458535 w 71"/>
                <a:gd name="T13" fmla="*/ 25135674 h 111"/>
                <a:gd name="T14" fmla="*/ 30458535 w 71"/>
                <a:gd name="T15" fmla="*/ 80795255 h 111"/>
                <a:gd name="T16" fmla="*/ 102124099 w 71"/>
                <a:gd name="T17" fmla="*/ 80795255 h 111"/>
                <a:gd name="T18" fmla="*/ 102124099 w 71"/>
                <a:gd name="T19" fmla="*/ 105930929 h 111"/>
                <a:gd name="T20" fmla="*/ 30458535 w 71"/>
                <a:gd name="T21" fmla="*/ 105930929 h 111"/>
                <a:gd name="T22" fmla="*/ 30458535 w 71"/>
                <a:gd name="T23" fmla="*/ 168770786 h 111"/>
                <a:gd name="T24" fmla="*/ 127207046 w 71"/>
                <a:gd name="T25" fmla="*/ 168770786 h 1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71" h="111">
                  <a:moveTo>
                    <a:pt x="71" y="94"/>
                  </a:moveTo>
                  <a:lnTo>
                    <a:pt x="7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69" y="0"/>
                  </a:lnTo>
                  <a:lnTo>
                    <a:pt x="69" y="14"/>
                  </a:lnTo>
                  <a:lnTo>
                    <a:pt x="17" y="14"/>
                  </a:lnTo>
                  <a:lnTo>
                    <a:pt x="17" y="45"/>
                  </a:lnTo>
                  <a:lnTo>
                    <a:pt x="57" y="45"/>
                  </a:lnTo>
                  <a:lnTo>
                    <a:pt x="57" y="59"/>
                  </a:lnTo>
                  <a:lnTo>
                    <a:pt x="17" y="59"/>
                  </a:lnTo>
                  <a:lnTo>
                    <a:pt x="17" y="94"/>
                  </a:lnTo>
                  <a:lnTo>
                    <a:pt x="71" y="9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2" name="Freeform 82"/>
            <p:cNvSpPr>
              <a:spLocks/>
            </p:cNvSpPr>
            <p:nvPr userDrawn="1"/>
          </p:nvSpPr>
          <p:spPr bwMode="auto">
            <a:xfrm>
              <a:off x="5245100" y="5999163"/>
              <a:ext cx="95250" cy="149225"/>
            </a:xfrm>
            <a:custGeom>
              <a:avLst/>
              <a:gdLst>
                <a:gd name="T0" fmla="*/ 37625092 w 71"/>
                <a:gd name="T1" fmla="*/ 34113373 h 111"/>
                <a:gd name="T2" fmla="*/ 37625092 w 71"/>
                <a:gd name="T3" fmla="*/ 84386065 h 111"/>
                <a:gd name="T4" fmla="*/ 109290655 w 71"/>
                <a:gd name="T5" fmla="*/ 84386065 h 111"/>
                <a:gd name="T6" fmla="*/ 109290655 w 71"/>
                <a:gd name="T7" fmla="*/ 118498094 h 111"/>
                <a:gd name="T8" fmla="*/ 37625092 w 71"/>
                <a:gd name="T9" fmla="*/ 118498094 h 111"/>
                <a:gd name="T10" fmla="*/ 37625092 w 71"/>
                <a:gd name="T11" fmla="*/ 199293348 h 111"/>
                <a:gd name="T12" fmla="*/ 0 w 71"/>
                <a:gd name="T13" fmla="*/ 199293348 h 111"/>
                <a:gd name="T14" fmla="*/ 0 w 71"/>
                <a:gd name="T15" fmla="*/ 0 h 111"/>
                <a:gd name="T16" fmla="*/ 127207046 w 71"/>
                <a:gd name="T17" fmla="*/ 0 h 111"/>
                <a:gd name="T18" fmla="*/ 127207046 w 71"/>
                <a:gd name="T19" fmla="*/ 34113373 h 111"/>
                <a:gd name="T20" fmla="*/ 37625092 w 71"/>
                <a:gd name="T21" fmla="*/ 34113373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71" h="111">
                  <a:moveTo>
                    <a:pt x="21" y="19"/>
                  </a:moveTo>
                  <a:lnTo>
                    <a:pt x="21" y="47"/>
                  </a:lnTo>
                  <a:lnTo>
                    <a:pt x="61" y="47"/>
                  </a:lnTo>
                  <a:lnTo>
                    <a:pt x="61" y="66"/>
                  </a:lnTo>
                  <a:lnTo>
                    <a:pt x="21" y="66"/>
                  </a:lnTo>
                  <a:lnTo>
                    <a:pt x="21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71" y="0"/>
                  </a:lnTo>
                  <a:lnTo>
                    <a:pt x="71" y="19"/>
                  </a:lnTo>
                  <a:lnTo>
                    <a:pt x="21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3" name="Rectangle 83"/>
            <p:cNvSpPr>
              <a:spLocks noChangeArrowheads="1"/>
            </p:cNvSpPr>
            <p:nvPr userDrawn="1"/>
          </p:nvSpPr>
          <p:spPr bwMode="auto">
            <a:xfrm>
              <a:off x="5365750" y="5999163"/>
              <a:ext cx="26988" cy="1492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4" name="Freeform 84"/>
            <p:cNvSpPr>
              <a:spLocks/>
            </p:cNvSpPr>
            <p:nvPr userDrawn="1"/>
          </p:nvSpPr>
          <p:spPr bwMode="auto">
            <a:xfrm>
              <a:off x="5426075" y="5999163"/>
              <a:ext cx="96838" cy="149225"/>
            </a:xfrm>
            <a:custGeom>
              <a:avLst/>
              <a:gdLst>
                <a:gd name="T0" fmla="*/ 129327812 w 73"/>
                <a:gd name="T1" fmla="*/ 159794432 h 111"/>
                <a:gd name="T2" fmla="*/ 129327812 w 73"/>
                <a:gd name="T3" fmla="*/ 199293348 h 111"/>
                <a:gd name="T4" fmla="*/ 0 w 73"/>
                <a:gd name="T5" fmla="*/ 199293348 h 111"/>
                <a:gd name="T6" fmla="*/ 0 w 73"/>
                <a:gd name="T7" fmla="*/ 0 h 111"/>
                <a:gd name="T8" fmla="*/ 37204364 w 73"/>
                <a:gd name="T9" fmla="*/ 0 h 111"/>
                <a:gd name="T10" fmla="*/ 37204364 w 73"/>
                <a:gd name="T11" fmla="*/ 159794432 h 111"/>
                <a:gd name="T12" fmla="*/ 129327812 w 73"/>
                <a:gd name="T13" fmla="*/ 159794432 h 11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73" h="111">
                  <a:moveTo>
                    <a:pt x="73" y="89"/>
                  </a:moveTo>
                  <a:lnTo>
                    <a:pt x="73" y="111"/>
                  </a:lnTo>
                  <a:lnTo>
                    <a:pt x="0" y="111"/>
                  </a:lnTo>
                  <a:lnTo>
                    <a:pt x="0" y="0"/>
                  </a:lnTo>
                  <a:lnTo>
                    <a:pt x="21" y="0"/>
                  </a:lnTo>
                  <a:lnTo>
                    <a:pt x="21" y="89"/>
                  </a:lnTo>
                  <a:lnTo>
                    <a:pt x="73" y="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5" name="Freeform 85"/>
            <p:cNvSpPr>
              <a:spLocks/>
            </p:cNvSpPr>
            <p:nvPr userDrawn="1"/>
          </p:nvSpPr>
          <p:spPr bwMode="auto">
            <a:xfrm>
              <a:off x="5541963" y="5999163"/>
              <a:ext cx="136525" cy="149225"/>
            </a:xfrm>
            <a:custGeom>
              <a:avLst/>
              <a:gdLst>
                <a:gd name="T0" fmla="*/ 432504850 w 43"/>
                <a:gd name="T1" fmla="*/ 0 h 47"/>
                <a:gd name="T2" fmla="*/ 432504850 w 43"/>
                <a:gd name="T3" fmla="*/ 470671525 h 47"/>
                <a:gd name="T4" fmla="*/ 341979250 w 43"/>
                <a:gd name="T5" fmla="*/ 470671525 h 47"/>
                <a:gd name="T6" fmla="*/ 341979250 w 43"/>
                <a:gd name="T7" fmla="*/ 310441975 h 47"/>
                <a:gd name="T8" fmla="*/ 341979250 w 43"/>
                <a:gd name="T9" fmla="*/ 150215600 h 47"/>
                <a:gd name="T10" fmla="*/ 341979250 w 43"/>
                <a:gd name="T11" fmla="*/ 150215600 h 47"/>
                <a:gd name="T12" fmla="*/ 301748825 w 43"/>
                <a:gd name="T13" fmla="*/ 220313250 h 47"/>
                <a:gd name="T14" fmla="*/ 241398425 w 43"/>
                <a:gd name="T15" fmla="*/ 350500950 h 47"/>
                <a:gd name="T16" fmla="*/ 191106425 w 43"/>
                <a:gd name="T17" fmla="*/ 350500950 h 47"/>
                <a:gd name="T18" fmla="*/ 120697625 w 43"/>
                <a:gd name="T19" fmla="*/ 220313250 h 47"/>
                <a:gd name="T20" fmla="*/ 90525600 w 43"/>
                <a:gd name="T21" fmla="*/ 150215600 h 47"/>
                <a:gd name="T22" fmla="*/ 90525600 w 43"/>
                <a:gd name="T23" fmla="*/ 150215600 h 47"/>
                <a:gd name="T24" fmla="*/ 90525600 w 43"/>
                <a:gd name="T25" fmla="*/ 310441975 h 47"/>
                <a:gd name="T26" fmla="*/ 90525600 w 43"/>
                <a:gd name="T27" fmla="*/ 470671525 h 47"/>
                <a:gd name="T28" fmla="*/ 0 w 43"/>
                <a:gd name="T29" fmla="*/ 470671525 h 47"/>
                <a:gd name="T30" fmla="*/ 0 w 43"/>
                <a:gd name="T31" fmla="*/ 0 h 47"/>
                <a:gd name="T32" fmla="*/ 90525600 w 43"/>
                <a:gd name="T33" fmla="*/ 0 h 47"/>
                <a:gd name="T34" fmla="*/ 181048025 w 43"/>
                <a:gd name="T35" fmla="*/ 160229550 h 47"/>
                <a:gd name="T36" fmla="*/ 211223225 w 43"/>
                <a:gd name="T37" fmla="*/ 230327200 h 47"/>
                <a:gd name="T38" fmla="*/ 221281625 w 43"/>
                <a:gd name="T39" fmla="*/ 230327200 h 47"/>
                <a:gd name="T40" fmla="*/ 251456825 w 43"/>
                <a:gd name="T41" fmla="*/ 160229550 h 47"/>
                <a:gd name="T42" fmla="*/ 341979250 w 43"/>
                <a:gd name="T43" fmla="*/ 0 h 47"/>
                <a:gd name="T44" fmla="*/ 432504850 w 43"/>
                <a:gd name="T45" fmla="*/ 0 h 4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43" y="47"/>
                    <a:pt x="43" y="47"/>
                    <a:pt x="43" y="47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4" y="22"/>
                    <a:pt x="34" y="15"/>
                    <a:pt x="34" y="15"/>
                  </a:cubicBezTo>
                  <a:cubicBezTo>
                    <a:pt x="34" y="15"/>
                    <a:pt x="34" y="15"/>
                    <a:pt x="34" y="15"/>
                  </a:cubicBezTo>
                  <a:cubicBezTo>
                    <a:pt x="34" y="15"/>
                    <a:pt x="31" y="20"/>
                    <a:pt x="30" y="22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1" y="20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9" y="22"/>
                    <a:pt x="9" y="31"/>
                  </a:cubicBezTo>
                  <a:cubicBezTo>
                    <a:pt x="9" y="47"/>
                    <a:pt x="9" y="47"/>
                    <a:pt x="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21"/>
                    <a:pt x="21" y="23"/>
                    <a:pt x="21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2" y="21"/>
                    <a:pt x="25" y="16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6" name="Oval 86"/>
            <p:cNvSpPr>
              <a:spLocks noChangeArrowheads="1"/>
            </p:cNvSpPr>
            <p:nvPr userDrawn="1"/>
          </p:nvSpPr>
          <p:spPr bwMode="auto">
            <a:xfrm>
              <a:off x="3533775" y="5853113"/>
              <a:ext cx="439738" cy="438150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  <p:sp>
          <p:nvSpPr>
            <p:cNvPr id="67" name="Freeform 87"/>
            <p:cNvSpPr>
              <a:spLocks/>
            </p:cNvSpPr>
            <p:nvPr userDrawn="1"/>
          </p:nvSpPr>
          <p:spPr bwMode="auto">
            <a:xfrm>
              <a:off x="3714750" y="5926138"/>
              <a:ext cx="141288" cy="290512"/>
            </a:xfrm>
            <a:custGeom>
              <a:avLst/>
              <a:gdLst>
                <a:gd name="T0" fmla="*/ 0 w 106"/>
                <a:gd name="T1" fmla="*/ 387982774 h 218"/>
                <a:gd name="T2" fmla="*/ 0 w 106"/>
                <a:gd name="T3" fmla="*/ 0 h 218"/>
                <a:gd name="T4" fmla="*/ 188691457 w 106"/>
                <a:gd name="T5" fmla="*/ 193991387 h 218"/>
                <a:gd name="T6" fmla="*/ 0 w 106"/>
                <a:gd name="T7" fmla="*/ 387982774 h 218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06" h="218">
                  <a:moveTo>
                    <a:pt x="0" y="218"/>
                  </a:moveTo>
                  <a:lnTo>
                    <a:pt x="0" y="0"/>
                  </a:lnTo>
                  <a:lnTo>
                    <a:pt x="106" y="109"/>
                  </a:lnTo>
                  <a:lnTo>
                    <a:pt x="0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</a:endParaRPr>
            </a:p>
          </p:txBody>
        </p:sp>
      </p:grpSp>
      <p:sp>
        <p:nvSpPr>
          <p:cNvPr id="68" name="AutoShape 72">
            <a:hlinkClick r:id="rId2"/>
          </p:cNvPr>
          <p:cNvSpPr>
            <a:spLocks noChangeAspect="1" noChangeArrowheads="1" noTextEdit="1"/>
          </p:cNvSpPr>
          <p:nvPr userDrawn="1"/>
        </p:nvSpPr>
        <p:spPr bwMode="auto">
          <a:xfrm>
            <a:off x="4911989" y="5827888"/>
            <a:ext cx="2368026" cy="5006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sz="4799">
              <a:solidFill>
                <a:srgbClr val="000000"/>
              </a:solidFill>
              <a:latin typeface="Calibri" panose="020F0502020204030204"/>
            </a:endParaRPr>
          </a:p>
        </p:txBody>
      </p:sp>
      <p:grpSp>
        <p:nvGrpSpPr>
          <p:cNvPr id="69" name="Group 68"/>
          <p:cNvGrpSpPr/>
          <p:nvPr userDrawn="1"/>
        </p:nvGrpSpPr>
        <p:grpSpPr>
          <a:xfrm>
            <a:off x="4899275" y="823248"/>
            <a:ext cx="2393454" cy="365535"/>
            <a:chOff x="3712598" y="617435"/>
            <a:chExt cx="1795091" cy="274151"/>
          </a:xfrm>
        </p:grpSpPr>
        <p:sp>
          <p:nvSpPr>
            <p:cNvPr id="70" name="Freeform 7"/>
            <p:cNvSpPr>
              <a:spLocks/>
            </p:cNvSpPr>
            <p:nvPr userDrawn="1"/>
          </p:nvSpPr>
          <p:spPr bwMode="auto">
            <a:xfrm>
              <a:off x="3712598" y="636506"/>
              <a:ext cx="688952" cy="240776"/>
            </a:xfrm>
            <a:custGeom>
              <a:avLst/>
              <a:gdLst>
                <a:gd name="T0" fmla="*/ 0 w 578"/>
                <a:gd name="T1" fmla="*/ 202 h 202"/>
                <a:gd name="T2" fmla="*/ 164 w 578"/>
                <a:gd name="T3" fmla="*/ 202 h 202"/>
                <a:gd name="T4" fmla="*/ 198 w 578"/>
                <a:gd name="T5" fmla="*/ 122 h 202"/>
                <a:gd name="T6" fmla="*/ 358 w 578"/>
                <a:gd name="T7" fmla="*/ 122 h 202"/>
                <a:gd name="T8" fmla="*/ 322 w 578"/>
                <a:gd name="T9" fmla="*/ 202 h 202"/>
                <a:gd name="T10" fmla="*/ 488 w 578"/>
                <a:gd name="T11" fmla="*/ 202 h 202"/>
                <a:gd name="T12" fmla="*/ 578 w 578"/>
                <a:gd name="T13" fmla="*/ 0 h 202"/>
                <a:gd name="T14" fmla="*/ 412 w 578"/>
                <a:gd name="T15" fmla="*/ 0 h 202"/>
                <a:gd name="T16" fmla="*/ 382 w 578"/>
                <a:gd name="T17" fmla="*/ 68 h 202"/>
                <a:gd name="T18" fmla="*/ 222 w 578"/>
                <a:gd name="T19" fmla="*/ 68 h 202"/>
                <a:gd name="T20" fmla="*/ 252 w 578"/>
                <a:gd name="T21" fmla="*/ 0 h 202"/>
                <a:gd name="T22" fmla="*/ 90 w 578"/>
                <a:gd name="T23" fmla="*/ 0 h 202"/>
                <a:gd name="T24" fmla="*/ 0 w 578"/>
                <a:gd name="T25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78" h="202">
                  <a:moveTo>
                    <a:pt x="0" y="202"/>
                  </a:moveTo>
                  <a:lnTo>
                    <a:pt x="164" y="202"/>
                  </a:lnTo>
                  <a:lnTo>
                    <a:pt x="198" y="122"/>
                  </a:lnTo>
                  <a:lnTo>
                    <a:pt x="358" y="122"/>
                  </a:lnTo>
                  <a:lnTo>
                    <a:pt x="322" y="202"/>
                  </a:lnTo>
                  <a:lnTo>
                    <a:pt x="488" y="202"/>
                  </a:lnTo>
                  <a:lnTo>
                    <a:pt x="578" y="0"/>
                  </a:lnTo>
                  <a:lnTo>
                    <a:pt x="412" y="0"/>
                  </a:lnTo>
                  <a:lnTo>
                    <a:pt x="382" y="68"/>
                  </a:lnTo>
                  <a:lnTo>
                    <a:pt x="222" y="68"/>
                  </a:lnTo>
                  <a:lnTo>
                    <a:pt x="252" y="0"/>
                  </a:lnTo>
                  <a:lnTo>
                    <a:pt x="90" y="0"/>
                  </a:lnTo>
                  <a:lnTo>
                    <a:pt x="0" y="2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1" name="Freeform 8"/>
            <p:cNvSpPr>
              <a:spLocks/>
            </p:cNvSpPr>
            <p:nvPr userDrawn="1"/>
          </p:nvSpPr>
          <p:spPr bwMode="auto">
            <a:xfrm>
              <a:off x="4368175" y="617435"/>
              <a:ext cx="650810" cy="274151"/>
            </a:xfrm>
            <a:custGeom>
              <a:avLst/>
              <a:gdLst>
                <a:gd name="T0" fmla="*/ 195 w 273"/>
                <a:gd name="T1" fmla="*/ 43 h 115"/>
                <a:gd name="T2" fmla="*/ 273 w 273"/>
                <a:gd name="T3" fmla="*/ 43 h 115"/>
                <a:gd name="T4" fmla="*/ 223 w 273"/>
                <a:gd name="T5" fmla="*/ 9 h 115"/>
                <a:gd name="T6" fmla="*/ 42 w 273"/>
                <a:gd name="T7" fmla="*/ 31 h 115"/>
                <a:gd name="T8" fmla="*/ 38 w 273"/>
                <a:gd name="T9" fmla="*/ 101 h 115"/>
                <a:gd name="T10" fmla="*/ 188 w 273"/>
                <a:gd name="T11" fmla="*/ 107 h 115"/>
                <a:gd name="T12" fmla="*/ 257 w 273"/>
                <a:gd name="T13" fmla="*/ 76 h 115"/>
                <a:gd name="T14" fmla="*/ 178 w 273"/>
                <a:gd name="T15" fmla="*/ 76 h 115"/>
                <a:gd name="T16" fmla="*/ 139 w 273"/>
                <a:gd name="T17" fmla="*/ 88 h 115"/>
                <a:gd name="T18" fmla="*/ 97 w 273"/>
                <a:gd name="T19" fmla="*/ 59 h 115"/>
                <a:gd name="T20" fmla="*/ 154 w 273"/>
                <a:gd name="T21" fmla="*/ 30 h 115"/>
                <a:gd name="T22" fmla="*/ 195 w 273"/>
                <a:gd name="T23" fmla="*/ 4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115">
                  <a:moveTo>
                    <a:pt x="195" y="43"/>
                  </a:moveTo>
                  <a:cubicBezTo>
                    <a:pt x="273" y="43"/>
                    <a:pt x="273" y="43"/>
                    <a:pt x="273" y="43"/>
                  </a:cubicBezTo>
                  <a:cubicBezTo>
                    <a:pt x="272" y="26"/>
                    <a:pt x="256" y="14"/>
                    <a:pt x="223" y="9"/>
                  </a:cubicBezTo>
                  <a:cubicBezTo>
                    <a:pt x="160" y="0"/>
                    <a:pt x="91" y="4"/>
                    <a:pt x="42" y="31"/>
                  </a:cubicBezTo>
                  <a:cubicBezTo>
                    <a:pt x="3" y="53"/>
                    <a:pt x="0" y="85"/>
                    <a:pt x="38" y="101"/>
                  </a:cubicBezTo>
                  <a:cubicBezTo>
                    <a:pt x="71" y="114"/>
                    <a:pt x="139" y="115"/>
                    <a:pt x="188" y="107"/>
                  </a:cubicBezTo>
                  <a:cubicBezTo>
                    <a:pt x="219" y="102"/>
                    <a:pt x="244" y="91"/>
                    <a:pt x="257" y="76"/>
                  </a:cubicBezTo>
                  <a:cubicBezTo>
                    <a:pt x="178" y="76"/>
                    <a:pt x="178" y="76"/>
                    <a:pt x="178" y="76"/>
                  </a:cubicBezTo>
                  <a:cubicBezTo>
                    <a:pt x="168" y="84"/>
                    <a:pt x="155" y="88"/>
                    <a:pt x="139" y="88"/>
                  </a:cubicBezTo>
                  <a:cubicBezTo>
                    <a:pt x="95" y="88"/>
                    <a:pt x="89" y="75"/>
                    <a:pt x="97" y="59"/>
                  </a:cubicBezTo>
                  <a:cubicBezTo>
                    <a:pt x="106" y="41"/>
                    <a:pt x="125" y="31"/>
                    <a:pt x="154" y="30"/>
                  </a:cubicBezTo>
                  <a:cubicBezTo>
                    <a:pt x="178" y="30"/>
                    <a:pt x="189" y="35"/>
                    <a:pt x="195" y="4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2" name="Freeform 9"/>
            <p:cNvSpPr>
              <a:spLocks/>
            </p:cNvSpPr>
            <p:nvPr userDrawn="1"/>
          </p:nvSpPr>
          <p:spPr bwMode="auto">
            <a:xfrm>
              <a:off x="5004682" y="636506"/>
              <a:ext cx="503007" cy="240776"/>
            </a:xfrm>
            <a:custGeom>
              <a:avLst/>
              <a:gdLst>
                <a:gd name="T0" fmla="*/ 258 w 422"/>
                <a:gd name="T1" fmla="*/ 0 h 202"/>
                <a:gd name="T2" fmla="*/ 190 w 422"/>
                <a:gd name="T3" fmla="*/ 154 h 202"/>
                <a:gd name="T4" fmla="*/ 422 w 422"/>
                <a:gd name="T5" fmla="*/ 154 h 202"/>
                <a:gd name="T6" fmla="*/ 400 w 422"/>
                <a:gd name="T7" fmla="*/ 202 h 202"/>
                <a:gd name="T8" fmla="*/ 0 w 422"/>
                <a:gd name="T9" fmla="*/ 202 h 202"/>
                <a:gd name="T10" fmla="*/ 90 w 422"/>
                <a:gd name="T11" fmla="*/ 0 h 202"/>
                <a:gd name="T12" fmla="*/ 258 w 422"/>
                <a:gd name="T13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2" h="202">
                  <a:moveTo>
                    <a:pt x="258" y="0"/>
                  </a:moveTo>
                  <a:lnTo>
                    <a:pt x="190" y="154"/>
                  </a:lnTo>
                  <a:lnTo>
                    <a:pt x="422" y="154"/>
                  </a:lnTo>
                  <a:lnTo>
                    <a:pt x="400" y="202"/>
                  </a:lnTo>
                  <a:lnTo>
                    <a:pt x="0" y="202"/>
                  </a:lnTo>
                  <a:lnTo>
                    <a:pt x="90" y="0"/>
                  </a:lnTo>
                  <a:lnTo>
                    <a:pt x="25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grpSp>
        <p:nvGrpSpPr>
          <p:cNvPr id="73" name="Group 72"/>
          <p:cNvGrpSpPr/>
          <p:nvPr userDrawn="1"/>
        </p:nvGrpSpPr>
        <p:grpSpPr>
          <a:xfrm>
            <a:off x="3616727" y="2644563"/>
            <a:ext cx="4958550" cy="1061639"/>
            <a:chOff x="2697049" y="1983421"/>
            <a:chExt cx="3718913" cy="796229"/>
          </a:xfrm>
        </p:grpSpPr>
        <p:sp>
          <p:nvSpPr>
            <p:cNvPr id="74" name="Freeform 51"/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5" name="Freeform 52"/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6" name="Freeform 53"/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7" name="Freeform 54"/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8" name="Freeform 55"/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79" name="Freeform 56"/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0" name="Freeform 57"/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1" name="Freeform 58"/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2" name="Freeform 59"/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3" name="Freeform 60"/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4" name="Freeform 61"/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5" name="Freeform 62"/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6" name="Freeform 63"/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7" name="Freeform 64"/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8" name="Freeform 65"/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89" name="Freeform 66"/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0" name="Freeform 67"/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1" name="Freeform 68"/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2" name="Freeform 69"/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3" name="Freeform 70"/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4" name="Freeform 71"/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5" name="Freeform 72"/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6" name="Freeform 73"/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7" name="Freeform 74"/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  <p:sp>
          <p:nvSpPr>
            <p:cNvPr id="98" name="Freeform 75"/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4799">
                <a:solidFill>
                  <a:srgbClr val="000000"/>
                </a:solidFill>
                <a:latin typeface="Calibri" panose="020F0502020204030204"/>
              </a:endParaRPr>
            </a:p>
          </p:txBody>
        </p:sp>
      </p:grpSp>
      <p:sp>
        <p:nvSpPr>
          <p:cNvPr id="99" name="TextBox 48"/>
          <p:cNvSpPr txBox="1">
            <a:spLocks noChangeArrowheads="1"/>
          </p:cNvSpPr>
          <p:nvPr userDrawn="1"/>
        </p:nvSpPr>
        <p:spPr bwMode="auto">
          <a:xfrm>
            <a:off x="2789684" y="4052465"/>
            <a:ext cx="661263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5pPr>
            <a:lvl6pPr marL="22860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6pPr>
            <a:lvl7pPr marL="27432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7pPr>
            <a:lvl8pPr marL="32004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8pPr>
            <a:lvl9pPr marL="3657600" algn="l" defTabSz="914400" rtl="0" eaLnBrk="1" latinLnBrk="0" hangingPunct="1">
              <a:defRPr sz="3600" kern="1200">
                <a:solidFill>
                  <a:schemeClr val="tx1"/>
                </a:solidFill>
                <a:latin typeface="Arial" charset="0"/>
                <a:ea typeface="+mn-ea"/>
                <a:cs typeface="Arial" charset="0"/>
              </a:defRPr>
            </a:lvl9pPr>
          </a:lstStyle>
          <a:p>
            <a:pPr algn="ctr">
              <a:defRPr/>
            </a:pPr>
            <a:r>
              <a:rPr lang="en-US" sz="1800" b="1">
                <a:solidFill>
                  <a:srgbClr val="FFFFFF"/>
                </a:solidFill>
                <a:latin typeface="Calibri" panose="020F0502020204030204"/>
              </a:rPr>
              <a:t>$7.3 </a:t>
            </a:r>
            <a:r>
              <a:rPr lang="en-US" sz="1800">
                <a:solidFill>
                  <a:srgbClr val="FFFFFF"/>
                </a:solidFill>
                <a:latin typeface="Calibri" panose="020F0502020204030204"/>
              </a:rPr>
              <a:t>BILLION ENTERPRISE | </a:t>
            </a:r>
            <a:r>
              <a:rPr lang="en-US" sz="1800" b="1">
                <a:solidFill>
                  <a:srgbClr val="FFFFFF"/>
                </a:solidFill>
                <a:latin typeface="Calibri" panose="020F0502020204030204"/>
              </a:rPr>
              <a:t>119,000</a:t>
            </a:r>
            <a:r>
              <a:rPr lang="en-US" sz="1800">
                <a:solidFill>
                  <a:srgbClr val="FFFFFF"/>
                </a:solidFill>
                <a:latin typeface="Calibri" panose="020F0502020204030204"/>
              </a:rPr>
              <a:t> IDEAPRENEURS | </a:t>
            </a:r>
            <a:r>
              <a:rPr lang="en-US" sz="1800" b="1">
                <a:solidFill>
                  <a:srgbClr val="FFFFFF"/>
                </a:solidFill>
                <a:latin typeface="Calibri" panose="020F0502020204030204"/>
              </a:rPr>
              <a:t>32</a:t>
            </a:r>
            <a:r>
              <a:rPr lang="en-US" sz="1800">
                <a:solidFill>
                  <a:srgbClr val="FFFFFF"/>
                </a:solidFill>
                <a:latin typeface="Calibri" panose="020F0502020204030204"/>
              </a:rPr>
              <a:t> COUNTRIES</a:t>
            </a:r>
          </a:p>
        </p:txBody>
      </p:sp>
    </p:spTree>
    <p:extLst>
      <p:ext uri="{BB962C8B-B14F-4D97-AF65-F5344CB8AC3E}">
        <p14:creationId xmlns:p14="http://schemas.microsoft.com/office/powerpoint/2010/main" val="1652756321"/>
      </p:ext>
    </p:extLst>
  </p:cSld>
  <p:clrMapOvr>
    <a:masterClrMapping/>
  </p:clrMapOvr>
  <p:transition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4" y="36427"/>
            <a:ext cx="3937929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Single column layout</a:t>
            </a:r>
          </a:p>
        </p:txBody>
      </p:sp>
      <p:sp>
        <p:nvSpPr>
          <p:cNvPr id="21" name="Morbi vestibulum at eros">
            <a:extLst>
              <a:ext uri="{FF2B5EF4-FFF2-40B4-BE49-F238E27FC236}">
                <a16:creationId xmlns:a16="http://schemas.microsoft.com/office/drawing/2014/main" id="{DF1A9A2E-22F6-D24D-B0AB-4E33522CB96C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905012" y="1106579"/>
            <a:ext cx="3468205" cy="29684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000" b="0" i="0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t>Morbi vestibulum at </a:t>
            </a:r>
            <a:r>
              <a:rPr err="1"/>
              <a:t>eros</a:t>
            </a:r>
            <a:endParaRPr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7B508B86-1095-1548-92EA-86B34BAC5BB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905011" y="1653188"/>
            <a:ext cx="10375901" cy="455292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PnP design templates that raise your business above the expected. </a:t>
            </a:r>
          </a:p>
          <a:p>
            <a:pPr algn="ctr">
              <a:defRPr/>
            </a:pPr>
            <a:endParaRPr lang="en-US" sz="16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DE2E3C1-5DD4-0E4A-B435-05473FDA900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3E4C2CA3-A0C8-2446-9FEE-456DA2A00A30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Group 27">
            <a:extLst>
              <a:ext uri="{FF2B5EF4-FFF2-40B4-BE49-F238E27FC236}">
                <a16:creationId xmlns:a16="http://schemas.microsoft.com/office/drawing/2014/main" id="{E6EE53CF-DA63-E64E-88C0-6FBCCD6E2D63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0BB86A3-4F25-354C-A803-D1FC766BE08B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riangle 29">
              <a:extLst>
                <a:ext uri="{FF2B5EF4-FFF2-40B4-BE49-F238E27FC236}">
                  <a16:creationId xmlns:a16="http://schemas.microsoft.com/office/drawing/2014/main" id="{AFBAB440-C07F-8541-B674-578176F91D8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riangle 30">
              <a:extLst>
                <a:ext uri="{FF2B5EF4-FFF2-40B4-BE49-F238E27FC236}">
                  <a16:creationId xmlns:a16="http://schemas.microsoft.com/office/drawing/2014/main" id="{F8E08A8F-62C1-8847-AF62-972D83F3D2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78FD5C56-3826-BF48-8B0A-443EBB9121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E7425127-4C6E-E34F-A74A-762E20C0C7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62899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-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icture Placeholder 1">
            <a:extLst>
              <a:ext uri="{FF2B5EF4-FFF2-40B4-BE49-F238E27FC236}">
                <a16:creationId xmlns:a16="http://schemas.microsoft.com/office/drawing/2014/main" id="{B15E36D7-2BC9-1249-9DB7-8428334CC4E8}"/>
              </a:ext>
            </a:extLst>
          </p:cNvPr>
          <p:cNvSpPr>
            <a:spLocks noGrp="1" noTextEdit="1"/>
          </p:cNvSpPr>
          <p:nvPr userDrawn="1">
            <p:ph type="pic" sz="quarter" idx="11"/>
          </p:nvPr>
        </p:nvSpPr>
        <p:spPr>
          <a:xfrm>
            <a:off x="-3426666" y="-1059696"/>
            <a:ext cx="9063038" cy="9193213"/>
          </a:xfrm>
          <a:custGeom>
            <a:avLst/>
            <a:gdLst>
              <a:gd name="T0" fmla="*/ 4531916 w 9063832"/>
              <a:gd name="T1" fmla="*/ 0 h 9193212"/>
              <a:gd name="T2" fmla="*/ 9063832 w 9063832"/>
              <a:gd name="T3" fmla="*/ 4596606 h 9193212"/>
              <a:gd name="T4" fmla="*/ 4531916 w 9063832"/>
              <a:gd name="T5" fmla="*/ 9193212 h 9193212"/>
              <a:gd name="T6" fmla="*/ 0 w 9063832"/>
              <a:gd name="T7" fmla="*/ 4596606 h 9193212"/>
              <a:gd name="T8" fmla="*/ 4531916 w 9063832"/>
              <a:gd name="T9" fmla="*/ 0 h 91932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9063832" h="9193212">
                <a:moveTo>
                  <a:pt x="4531916" y="0"/>
                </a:moveTo>
                <a:cubicBezTo>
                  <a:pt x="7034824" y="0"/>
                  <a:pt x="9063832" y="2057971"/>
                  <a:pt x="9063832" y="4596606"/>
                </a:cubicBezTo>
                <a:cubicBezTo>
                  <a:pt x="9063832" y="7135241"/>
                  <a:pt x="7034824" y="9193212"/>
                  <a:pt x="4531916" y="9193212"/>
                </a:cubicBezTo>
                <a:cubicBezTo>
                  <a:pt x="2029008" y="9193212"/>
                  <a:pt x="0" y="7135241"/>
                  <a:pt x="0" y="4596606"/>
                </a:cubicBezTo>
                <a:cubicBezTo>
                  <a:pt x="0" y="2057971"/>
                  <a:pt x="2029008" y="0"/>
                  <a:pt x="4531916" y="0"/>
                </a:cubicBezTo>
                <a:close/>
              </a:path>
            </a:pathLst>
          </a:custGeom>
        </p:spPr>
      </p:sp>
      <p:sp>
        <p:nvSpPr>
          <p:cNvPr id="19" name="AutoShape 3">
            <a:extLst>
              <a:ext uri="{FF2B5EF4-FFF2-40B4-BE49-F238E27FC236}">
                <a16:creationId xmlns:a16="http://schemas.microsoft.com/office/drawing/2014/main" id="{29235D63-69DF-4D4A-B870-8214AAA0DCCB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 flipH="1">
            <a:off x="3740150" y="0"/>
            <a:ext cx="3046413" cy="702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67EAE8C1-D547-0844-89AA-1696BFCCB7B8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902083" y="-1627"/>
            <a:ext cx="1430447" cy="3322717"/>
          </a:xfrm>
          <a:custGeom>
            <a:avLst/>
            <a:gdLst>
              <a:gd name="T0" fmla="*/ 879 w 607"/>
              <a:gd name="T1" fmla="*/ 0 h 1413"/>
              <a:gd name="T2" fmla="*/ 879 w 607"/>
              <a:gd name="T3" fmla="*/ 0 h 1413"/>
              <a:gd name="T4" fmla="*/ 0 w 607"/>
              <a:gd name="T5" fmla="*/ 2042 h 1413"/>
              <a:gd name="T6" fmla="*/ 0 w 607"/>
              <a:gd name="T7" fmla="*/ 2042 h 1413"/>
              <a:gd name="T8" fmla="*/ 879 w 607"/>
              <a:gd name="T9" fmla="*/ 0 h 141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07" h="1413">
                <a:moveTo>
                  <a:pt x="607" y="0"/>
                </a:move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413"/>
                  <a:pt x="0" y="1413"/>
                  <a:pt x="0" y="1413"/>
                </a:cubicBezTo>
                <a:cubicBezTo>
                  <a:pt x="0" y="857"/>
                  <a:pt x="233" y="355"/>
                  <a:pt x="607" y="0"/>
                </a:cubicBezTo>
              </a:path>
            </a:pathLst>
          </a:custGeom>
          <a:solidFill>
            <a:srgbClr val="F7B3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23" name="Morbi vestibulum at eros">
            <a:extLst>
              <a:ext uri="{FF2B5EF4-FFF2-40B4-BE49-F238E27FC236}">
                <a16:creationId xmlns:a16="http://schemas.microsoft.com/office/drawing/2014/main" id="{99BF33B9-D9F1-4B48-B955-EBE6FEA4767C}"/>
              </a:ext>
            </a:extLst>
          </p:cNvPr>
          <p:cNvSpPr>
            <a:spLocks noGrp="1"/>
          </p:cNvSpPr>
          <p:nvPr userDrawn="1">
            <p:ph type="body" idx="32" hasCustomPrompt="1"/>
          </p:nvPr>
        </p:nvSpPr>
        <p:spPr>
          <a:xfrm>
            <a:off x="7428939" y="1981199"/>
            <a:ext cx="4319716" cy="165295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IN" sz="3200" b="0" i="0" u="none" strike="noStrike" baseline="0">
                <a:solidFill>
                  <a:schemeClr val="tx2"/>
                </a:solidFill>
                <a:effectLst/>
                <a:latin typeface="Gotham Book" panose="02000604040000020004" pitchFamily="2" charset="0"/>
              </a:defRPr>
            </a:lvl1pPr>
          </a:lstStyle>
          <a:p>
            <a:pPr eaLnBrk="1" hangingPunct="1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Gotham Light" panose="0200050402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Abstract</a:t>
            </a:r>
          </a:p>
          <a:p>
            <a:pPr eaLnBrk="1" hangingPunct="1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Gotham Light" panose="0200050402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Shape Image</a:t>
            </a:r>
          </a:p>
          <a:p>
            <a:pPr eaLnBrk="1" hangingPunct="1"/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Gotham Light" panose="02000504020000020004" pitchFamily="2" charset="0"/>
                <a:ea typeface="Roboto Black" panose="02000000000000000000" pitchFamily="2" charset="0"/>
                <a:cs typeface="Roboto Black" panose="02000000000000000000" pitchFamily="2" charset="0"/>
              </a:rPr>
              <a:t>Left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EF07380-6319-FC4B-91BA-3FCDE0198AA9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290F5A6-6044-E848-A261-50E17C05B612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E28F9D4-C386-F641-86A8-293D59825C41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riangle 32">
              <a:extLst>
                <a:ext uri="{FF2B5EF4-FFF2-40B4-BE49-F238E27FC236}">
                  <a16:creationId xmlns:a16="http://schemas.microsoft.com/office/drawing/2014/main" id="{DE9184F0-B0E2-B14D-B22F-881EEDBD03F3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Triangle 33">
              <a:extLst>
                <a:ext uri="{FF2B5EF4-FFF2-40B4-BE49-F238E27FC236}">
                  <a16:creationId xmlns:a16="http://schemas.microsoft.com/office/drawing/2014/main" id="{D6A35D6E-C695-0345-9304-769A26D8CAD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FBC4E945-3E66-6C43-A01E-54D7ABE9C0F8}"/>
              </a:ext>
            </a:extLst>
          </p:cNvPr>
          <p:cNvSpPr>
            <a:spLocks/>
          </p:cNvSpPr>
          <p:nvPr userDrawn="1"/>
        </p:nvSpPr>
        <p:spPr>
          <a:xfrm>
            <a:off x="637994" y="6552345"/>
            <a:ext cx="342177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20" name="Freeform 5">
            <a:extLst>
              <a:ext uri="{FF2B5EF4-FFF2-40B4-BE49-F238E27FC236}">
                <a16:creationId xmlns:a16="http://schemas.microsoft.com/office/drawing/2014/main" id="{81E83B39-5E4C-0A42-A77B-38A7FAFB4FD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4902083" y="-1627"/>
            <a:ext cx="1886107" cy="5346938"/>
          </a:xfrm>
          <a:custGeom>
            <a:avLst/>
            <a:gdLst>
              <a:gd name="T0" fmla="*/ 801 w 801"/>
              <a:gd name="T1" fmla="*/ 0 h 2273"/>
              <a:gd name="T2" fmla="*/ 197 w 801"/>
              <a:gd name="T3" fmla="*/ 0 h 2273"/>
              <a:gd name="T4" fmla="*/ 0 w 801"/>
              <a:gd name="T5" fmla="*/ 957 h 2273"/>
              <a:gd name="T6" fmla="*/ 167 w 801"/>
              <a:gd name="T7" fmla="*/ 1841 h 2273"/>
              <a:gd name="T8" fmla="*/ 394 w 801"/>
              <a:gd name="T9" fmla="*/ 2273 h 2273"/>
              <a:gd name="T10" fmla="*/ 194 w 801"/>
              <a:gd name="T11" fmla="*/ 1413 h 2273"/>
              <a:gd name="T12" fmla="*/ 801 w 801"/>
              <a:gd name="T13" fmla="*/ 0 h 2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1" h="2273">
                <a:moveTo>
                  <a:pt x="801" y="0"/>
                </a:moveTo>
                <a:cubicBezTo>
                  <a:pt x="197" y="0"/>
                  <a:pt x="197" y="0"/>
                  <a:pt x="197" y="0"/>
                </a:cubicBezTo>
                <a:cubicBezTo>
                  <a:pt x="71" y="289"/>
                  <a:pt x="0" y="614"/>
                  <a:pt x="0" y="957"/>
                </a:cubicBezTo>
                <a:cubicBezTo>
                  <a:pt x="0" y="1272"/>
                  <a:pt x="60" y="1571"/>
                  <a:pt x="167" y="1841"/>
                </a:cubicBezTo>
                <a:cubicBezTo>
                  <a:pt x="228" y="1995"/>
                  <a:pt x="304" y="2140"/>
                  <a:pt x="394" y="2273"/>
                </a:cubicBezTo>
                <a:cubicBezTo>
                  <a:pt x="266" y="2013"/>
                  <a:pt x="194" y="1722"/>
                  <a:pt x="194" y="1413"/>
                </a:cubicBezTo>
                <a:cubicBezTo>
                  <a:pt x="194" y="857"/>
                  <a:pt x="427" y="355"/>
                  <a:pt x="801" y="0"/>
                </a:cubicBezTo>
              </a:path>
            </a:pathLst>
          </a:custGeom>
          <a:gradFill>
            <a:gsLst>
              <a:gs pos="0">
                <a:srgbClr val="0066B3"/>
              </a:gs>
              <a:gs pos="99000">
                <a:srgbClr val="5EC1EF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1D0A70F4-5609-7A46-A454-9CE3132421FD}"/>
              </a:ext>
            </a:extLst>
          </p:cNvPr>
          <p:cNvSpPr>
            <a:spLocks/>
          </p:cNvSpPr>
          <p:nvPr userDrawn="1"/>
        </p:nvSpPr>
        <p:spPr bwMode="auto">
          <a:xfrm flipH="1">
            <a:off x="3741777" y="-1627"/>
            <a:ext cx="2590753" cy="7031077"/>
          </a:xfrm>
          <a:custGeom>
            <a:avLst/>
            <a:gdLst>
              <a:gd name="T0" fmla="*/ 1311 w 1099"/>
              <a:gd name="T1" fmla="*/ 0 h 2989"/>
              <a:gd name="T2" fmla="*/ 879 w 1099"/>
              <a:gd name="T3" fmla="*/ 0 h 2989"/>
              <a:gd name="T4" fmla="*/ 879 w 1099"/>
              <a:gd name="T5" fmla="*/ 0 h 2989"/>
              <a:gd name="T6" fmla="*/ 879 w 1099"/>
              <a:gd name="T7" fmla="*/ 0 h 2989"/>
              <a:gd name="T8" fmla="*/ 0 w 1099"/>
              <a:gd name="T9" fmla="*/ 2043 h 2989"/>
              <a:gd name="T10" fmla="*/ 290 w 1099"/>
              <a:gd name="T11" fmla="*/ 3286 h 2989"/>
              <a:gd name="T12" fmla="*/ 1160 w 1099"/>
              <a:gd name="T13" fmla="*/ 4321 h 2989"/>
              <a:gd name="T14" fmla="*/ 1592 w 1099"/>
              <a:gd name="T15" fmla="*/ 4321 h 2989"/>
              <a:gd name="T16" fmla="*/ 720 w 1099"/>
              <a:gd name="T17" fmla="*/ 3286 h 2989"/>
              <a:gd name="T18" fmla="*/ 432 w 1099"/>
              <a:gd name="T19" fmla="*/ 2043 h 2989"/>
              <a:gd name="T20" fmla="*/ 1311 w 1099"/>
              <a:gd name="T21" fmla="*/ 0 h 2989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</a:gdLst>
            <a:ahLst/>
            <a:cxnLst>
              <a:cxn ang="T22">
                <a:pos x="T0" y="T1"/>
              </a:cxn>
              <a:cxn ang="T23">
                <a:pos x="T2" y="T3"/>
              </a:cxn>
              <a:cxn ang="T24">
                <a:pos x="T4" y="T5"/>
              </a:cxn>
              <a:cxn ang="T25">
                <a:pos x="T6" y="T7"/>
              </a:cxn>
              <a:cxn ang="T26">
                <a:pos x="T8" y="T9"/>
              </a:cxn>
              <a:cxn ang="T27">
                <a:pos x="T10" y="T11"/>
              </a:cxn>
              <a:cxn ang="T28">
                <a:pos x="T12" y="T13"/>
              </a:cxn>
              <a:cxn ang="T29">
                <a:pos x="T14" y="T15"/>
              </a:cxn>
              <a:cxn ang="T30">
                <a:pos x="T16" y="T17"/>
              </a:cxn>
              <a:cxn ang="T31">
                <a:pos x="T18" y="T19"/>
              </a:cxn>
              <a:cxn ang="T32">
                <a:pos x="T20" y="T21"/>
              </a:cxn>
            </a:cxnLst>
            <a:rect l="0" t="0" r="r" b="b"/>
            <a:pathLst>
              <a:path w="1099" h="2989">
                <a:moveTo>
                  <a:pt x="905" y="0"/>
                </a:moveTo>
                <a:cubicBezTo>
                  <a:pt x="607" y="0"/>
                  <a:pt x="607" y="0"/>
                  <a:pt x="607" y="0"/>
                </a:cubicBezTo>
                <a:cubicBezTo>
                  <a:pt x="607" y="0"/>
                  <a:pt x="607" y="0"/>
                  <a:pt x="607" y="0"/>
                </a:cubicBezTo>
                <a:cubicBezTo>
                  <a:pt x="607" y="0"/>
                  <a:pt x="607" y="0"/>
                  <a:pt x="607" y="0"/>
                </a:cubicBezTo>
                <a:cubicBezTo>
                  <a:pt x="233" y="355"/>
                  <a:pt x="0" y="857"/>
                  <a:pt x="0" y="1413"/>
                </a:cubicBezTo>
                <a:cubicBezTo>
                  <a:pt x="0" y="1722"/>
                  <a:pt x="72" y="2013"/>
                  <a:pt x="200" y="2273"/>
                </a:cubicBezTo>
                <a:cubicBezTo>
                  <a:pt x="340" y="2558"/>
                  <a:pt x="547" y="2803"/>
                  <a:pt x="801" y="2989"/>
                </a:cubicBezTo>
                <a:cubicBezTo>
                  <a:pt x="1099" y="2989"/>
                  <a:pt x="1099" y="2989"/>
                  <a:pt x="1099" y="2989"/>
                </a:cubicBezTo>
                <a:cubicBezTo>
                  <a:pt x="845" y="2803"/>
                  <a:pt x="637" y="2558"/>
                  <a:pt x="497" y="2273"/>
                </a:cubicBezTo>
                <a:cubicBezTo>
                  <a:pt x="370" y="2013"/>
                  <a:pt x="298" y="1722"/>
                  <a:pt x="298" y="1413"/>
                </a:cubicBezTo>
                <a:cubicBezTo>
                  <a:pt x="298" y="857"/>
                  <a:pt x="531" y="355"/>
                  <a:pt x="905" y="0"/>
                </a:cubicBezTo>
              </a:path>
            </a:pathLst>
          </a:cu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C4319BB-BF8C-3E4C-832F-72E68AD1A9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7118" y="6580923"/>
            <a:ext cx="1574800" cy="152400"/>
          </a:xfrm>
          <a:prstGeom prst="rect">
            <a:avLst/>
          </a:prstGeom>
        </p:spPr>
      </p:pic>
      <p:sp>
        <p:nvSpPr>
          <p:cNvPr id="27" name="Slide Number Placeholder 5">
            <a:extLst>
              <a:ext uri="{FF2B5EF4-FFF2-40B4-BE49-F238E27FC236}">
                <a16:creationId xmlns:a16="http://schemas.microsoft.com/office/drawing/2014/main" id="{0431D75F-51B0-B94A-AF09-AC12E01B27DF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89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>
        <p:tmplLst>
          <p:tmpl lvl="1">
            <p:tnLst>
              <p:par>
                <p:cTn presetID="2" presetClass="entr" presetSubtype="2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6FE4A19-2C39-9846-B0B0-5AE020F9F1F9}"/>
              </a:ext>
            </a:extLst>
          </p:cNvPr>
          <p:cNvCxnSpPr>
            <a:cxnSpLocks/>
          </p:cNvCxnSpPr>
          <p:nvPr userDrawn="1"/>
        </p:nvCxnSpPr>
        <p:spPr>
          <a:xfrm>
            <a:off x="263879" y="443685"/>
            <a:ext cx="11928121" cy="0"/>
          </a:xfrm>
          <a:prstGeom prst="lin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CC7CA887-B8E9-6B49-8B79-C77F61EF676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7175" y="36427"/>
            <a:ext cx="4722731" cy="626468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>
              <a:lnSpc>
                <a:spcPct val="100000"/>
              </a:lnSpc>
              <a:defRPr sz="2800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pPr>
              <a:spcBef>
                <a:spcPts val="1200"/>
              </a:spcBef>
            </a:pP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Big title </a:t>
            </a:r>
            <a:r>
              <a:rPr lang="en-US" sz="2800">
                <a:solidFill>
                  <a:srgbClr val="5EC1EF"/>
                </a:solidFill>
                <a:latin typeface="Gotham Book" panose="02000604040000020004" pitchFamily="2" charset="0"/>
              </a:rPr>
              <a:t>Infographic</a:t>
            </a:r>
            <a:r>
              <a:rPr lang="en-US" sz="2800">
                <a:solidFill>
                  <a:srgbClr val="4B4B4B"/>
                </a:solidFill>
                <a:latin typeface="Gotham Book" panose="02000604040000020004" pitchFamily="2" charset="0"/>
              </a:rPr>
              <a:t> slide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A57115A-9A8F-D346-BD68-27BC66CD157C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0FB3FAA-966A-874B-BB10-28A2E8AC39F5}"/>
              </a:ext>
            </a:extLst>
          </p:cNvPr>
          <p:cNvCxnSpPr/>
          <p:nvPr userDrawn="1"/>
        </p:nvCxnSpPr>
        <p:spPr>
          <a:xfrm>
            <a:off x="10037851" y="6522726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33BD878-8F07-024D-9040-4791952E4991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FAF06CD-83B4-D549-943F-946C1CA8E7E4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4" name="Triangle 23">
              <a:extLst>
                <a:ext uri="{FF2B5EF4-FFF2-40B4-BE49-F238E27FC236}">
                  <a16:creationId xmlns:a16="http://schemas.microsoft.com/office/drawing/2014/main" id="{67B23528-AA85-F748-ABD6-4FA095793E24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Gotham Book" panose="02000604040000020004" pitchFamily="2" charset="0"/>
              </a:endParaRPr>
            </a:p>
          </p:txBody>
        </p:sp>
        <p:sp>
          <p:nvSpPr>
            <p:cNvPr id="25" name="Triangle 24">
              <a:extLst>
                <a:ext uri="{FF2B5EF4-FFF2-40B4-BE49-F238E27FC236}">
                  <a16:creationId xmlns:a16="http://schemas.microsoft.com/office/drawing/2014/main" id="{2AF698A7-C7F2-034F-9596-3CBD50D01DC2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Gotham Book" panose="02000604040000020004" pitchFamily="2" charset="0"/>
              </a:endParaRPr>
            </a:p>
          </p:txBody>
        </p:sp>
      </p:grp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7A937FDC-DA78-FF44-ABFA-A117541D52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C216BA44-201C-984C-B141-0D97E04234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9AB175F-B5E7-7D45-B153-F5410A39C714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www.hcltechsw.com</a:t>
            </a:r>
          </a:p>
        </p:txBody>
      </p:sp>
    </p:spTree>
    <p:extLst>
      <p:ext uri="{BB962C8B-B14F-4D97-AF65-F5344CB8AC3E}">
        <p14:creationId xmlns:p14="http://schemas.microsoft.com/office/powerpoint/2010/main" val="242615094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42D51D-BCF6-954B-B8E3-093614D24A07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D99C37-EA8D-0C47-A608-5FBEE01BBF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47565" y="441960"/>
            <a:ext cx="1419860" cy="19812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A444674-732D-4E41-AD40-60A336FF84E2}"/>
              </a:ext>
            </a:extLst>
          </p:cNvPr>
          <p:cNvSpPr>
            <a:spLocks/>
          </p:cNvSpPr>
          <p:nvPr userDrawn="1"/>
        </p:nvSpPr>
        <p:spPr>
          <a:xfrm>
            <a:off x="8535851" y="6603957"/>
            <a:ext cx="3131627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9C83034-CC50-FB45-8FB2-05F8485C3BB2}"/>
              </a:ext>
            </a:extLst>
          </p:cNvPr>
          <p:cNvCxnSpPr/>
          <p:nvPr userDrawn="1"/>
        </p:nvCxnSpPr>
        <p:spPr>
          <a:xfrm>
            <a:off x="873891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riangle 12">
            <a:extLst>
              <a:ext uri="{FF2B5EF4-FFF2-40B4-BE49-F238E27FC236}">
                <a16:creationId xmlns:a16="http://schemas.microsoft.com/office/drawing/2014/main" id="{B39AA1D2-8B7E-6A4F-BDCD-8D2215F528AE}"/>
              </a:ext>
            </a:extLst>
          </p:cNvPr>
          <p:cNvSpPr/>
          <p:nvPr userDrawn="1"/>
        </p:nvSpPr>
        <p:spPr>
          <a:xfrm rot="2701197">
            <a:off x="-932388" y="1086600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CA44DF9-17A7-5A48-A67F-93C2D3862F7A}"/>
              </a:ext>
            </a:extLst>
          </p:cNvPr>
          <p:cNvSpPr/>
          <p:nvPr userDrawn="1"/>
        </p:nvSpPr>
        <p:spPr>
          <a:xfrm rot="2325464">
            <a:off x="-681470" y="1623565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0AE6EF4F-3648-2C42-92E5-80D324FE9FB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1" y="2135375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5998" b="0" i="0">
                <a:solidFill>
                  <a:schemeClr val="bg1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1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129F8CB-C7E5-5445-B6D0-915CD2A2134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003645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B42D51D-BCF6-954B-B8E3-093614D24A07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Triangle 12">
            <a:extLst>
              <a:ext uri="{FF2B5EF4-FFF2-40B4-BE49-F238E27FC236}">
                <a16:creationId xmlns:a16="http://schemas.microsoft.com/office/drawing/2014/main" id="{B39AA1D2-8B7E-6A4F-BDCD-8D2215F528AE}"/>
              </a:ext>
            </a:extLst>
          </p:cNvPr>
          <p:cNvSpPr/>
          <p:nvPr userDrawn="1"/>
        </p:nvSpPr>
        <p:spPr>
          <a:xfrm rot="2701197">
            <a:off x="-932388" y="1086600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DCA44DF9-17A7-5A48-A67F-93C2D3862F7A}"/>
              </a:ext>
            </a:extLst>
          </p:cNvPr>
          <p:cNvSpPr/>
          <p:nvPr userDrawn="1"/>
        </p:nvSpPr>
        <p:spPr>
          <a:xfrm rot="2325464">
            <a:off x="-681470" y="1623565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8060551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1"/>
            <a:ext cx="12191999" cy="498678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732015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-2"/>
            <a:ext cx="12191999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337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1E21DC2-49F2-3543-982F-D5071042AFC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108200" y="393700"/>
            <a:ext cx="11353800" cy="6756400"/>
          </a:xfrm>
          <a:prstGeom prst="rect">
            <a:avLst/>
          </a:prstGeom>
        </p:spPr>
        <p:txBody>
          <a:bodyPr/>
          <a:lstStyle>
            <a:lvl1pPr>
              <a:defRPr sz="2000" b="0" i="0">
                <a:latin typeface="Gotham Light" panose="02000504020000020004" pitchFamily="2" charset="0"/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2461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A6A5E6C-D07C-E34A-B360-322D0FD65066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C068976-3E2D-F24A-A41B-6ABE4078F2B9}"/>
              </a:ext>
            </a:extLst>
          </p:cNvPr>
          <p:cNvSpPr/>
          <p:nvPr userDrawn="1"/>
        </p:nvSpPr>
        <p:spPr>
          <a:xfrm>
            <a:off x="1" y="2345636"/>
            <a:ext cx="12191999" cy="4512363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9621956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de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4FB97C6F-A8D4-0649-A491-19E1580592F9}"/>
              </a:ext>
            </a:extLst>
          </p:cNvPr>
          <p:cNvSpPr/>
          <p:nvPr userDrawn="1"/>
        </p:nvSpPr>
        <p:spPr>
          <a:xfrm>
            <a:off x="0" y="1"/>
            <a:ext cx="1225475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62574B4-5400-F747-9248-7D0AE57B2F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1334302"/>
            <a:ext cx="5354782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rgbClr val="4B4B4B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13C3530-8801-AF4E-903C-D20670C63E01}"/>
              </a:ext>
            </a:extLst>
          </p:cNvPr>
          <p:cNvSpPr/>
          <p:nvPr userDrawn="1"/>
        </p:nvSpPr>
        <p:spPr>
          <a:xfrm>
            <a:off x="6454589" y="2315"/>
            <a:ext cx="5800164" cy="6425336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solidFill>
                <a:srgbClr val="4B4B4B"/>
              </a:solidFill>
              <a:latin typeface="Gotham Book" panose="02000604040000020004" pitchFamily="2" charset="0"/>
            </a:endParaRP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F7392DF-3B9F-C949-A11C-5255F779991C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A533D91-D218-CB47-9E72-E8774707A17C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DD8B064-A091-D04D-A7CB-763AD0217A0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7" name="Triangle 26">
            <a:extLst>
              <a:ext uri="{FF2B5EF4-FFF2-40B4-BE49-F238E27FC236}">
                <a16:creationId xmlns:a16="http://schemas.microsoft.com/office/drawing/2014/main" id="{979536EA-D6A8-0441-8DC2-D2F8A0C3DD1A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0" name="Slide Number Placeholder 5">
            <a:extLst>
              <a:ext uri="{FF2B5EF4-FFF2-40B4-BE49-F238E27FC236}">
                <a16:creationId xmlns:a16="http://schemas.microsoft.com/office/drawing/2014/main" id="{6B601708-B97B-564C-BBFC-2D1FA015B9A8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2" name="Triangle 31">
            <a:extLst>
              <a:ext uri="{FF2B5EF4-FFF2-40B4-BE49-F238E27FC236}">
                <a16:creationId xmlns:a16="http://schemas.microsoft.com/office/drawing/2014/main" id="{CABB0E51-103B-D746-B627-DEB92976B446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0B4BF6C3-33C4-7A49-88EA-B1E26C11A64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28AC91D-B711-2845-B49E-A65A78A6A8B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F4B3DB3-3938-BE46-81F7-F0D465950BB8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220AE5F4-0C07-C341-891F-B4F85609C0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818539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51B0016-D167-3E42-A379-EE6452C910B7}"/>
              </a:ext>
            </a:extLst>
          </p:cNvPr>
          <p:cNvSpPr/>
          <p:nvPr userDrawn="1"/>
        </p:nvSpPr>
        <p:spPr>
          <a:xfrm>
            <a:off x="448053" y="1473604"/>
            <a:ext cx="6317672" cy="3649259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6140A24-3E66-B44B-BA54-4EA92CC61CAD}"/>
              </a:ext>
            </a:extLst>
          </p:cNvPr>
          <p:cNvSpPr/>
          <p:nvPr userDrawn="1"/>
        </p:nvSpPr>
        <p:spPr>
          <a:xfrm>
            <a:off x="5303521" y="1475213"/>
            <a:ext cx="6331580" cy="364845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4465882" y="3690313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503865" y="188599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4394235" y="459409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1" y="2578492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43F2796-E130-B445-A056-A6EDC6FF06AF}"/>
              </a:ext>
            </a:extLst>
          </p:cNvPr>
          <p:cNvCxnSpPr>
            <a:cxnSpLocks/>
          </p:cNvCxnSpPr>
          <p:nvPr userDrawn="1"/>
        </p:nvCxnSpPr>
        <p:spPr>
          <a:xfrm>
            <a:off x="926111" y="3071066"/>
            <a:ext cx="3920209" cy="0"/>
          </a:xfrm>
          <a:prstGeom prst="line">
            <a:avLst/>
          </a:prstGeom>
          <a:ln w="3175"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20">
            <a:extLst>
              <a:ext uri="{FF2B5EF4-FFF2-40B4-BE49-F238E27FC236}">
                <a16:creationId xmlns:a16="http://schemas.microsoft.com/office/drawing/2014/main" id="{157A5BBE-0B63-FD41-BD90-CEB1B5698E26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5300664" y="1474410"/>
            <a:ext cx="6331580" cy="364845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235ED214-E9E8-EC45-86B6-C85B6CD4B06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38201" y="32105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D167B4C-4A9F-E14B-A522-1B8229220B0A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2645C88C-2B39-BA40-91A3-A3F427666430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C2D92169-0454-F84B-9CD2-3FB887FC3BF5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2D6E5414-9CFE-924A-B5E8-0AD6074426E4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95C1491C-372E-4E46-9DA2-767559F39FA2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8" name="Slide Number Placeholder 5">
            <a:extLst>
              <a:ext uri="{FF2B5EF4-FFF2-40B4-BE49-F238E27FC236}">
                <a16:creationId xmlns:a16="http://schemas.microsoft.com/office/drawing/2014/main" id="{0CA56D5F-8B58-F344-8642-1DADCAC6B142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3" name="Graphic 22">
            <a:extLst>
              <a:ext uri="{FF2B5EF4-FFF2-40B4-BE49-F238E27FC236}">
                <a16:creationId xmlns:a16="http://schemas.microsoft.com/office/drawing/2014/main" id="{E72B5A5E-A5EE-7E4B-AF12-0ABC1FDD9B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9004A886-CAE2-814B-8375-0A33166DF6CD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76F9EE7-46EE-CA40-8BB8-FCF7F7A361E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3B744BF0-AE8C-3C45-BDD4-DB76866B1E88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127130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54E364C0-2D18-2E47-B7DE-6969321D161F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563D1E8-1E67-8344-8B19-AA0E0477427D}"/>
              </a:ext>
            </a:extLst>
          </p:cNvPr>
          <p:cNvSpPr/>
          <p:nvPr userDrawn="1"/>
        </p:nvSpPr>
        <p:spPr>
          <a:xfrm>
            <a:off x="5874327" y="1547483"/>
            <a:ext cx="6317672" cy="364844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24C26140-C33E-A345-842C-54B81BD3B2DC}"/>
              </a:ext>
            </a:extLst>
          </p:cNvPr>
          <p:cNvSpPr/>
          <p:nvPr userDrawn="1"/>
        </p:nvSpPr>
        <p:spPr>
          <a:xfrm rot="5400000">
            <a:off x="11354363" y="3762595"/>
            <a:ext cx="895894" cy="772323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85F4C238-017F-6243-B856-AB32E184C651}"/>
              </a:ext>
            </a:extLst>
          </p:cNvPr>
          <p:cNvSpPr/>
          <p:nvPr userDrawn="1"/>
        </p:nvSpPr>
        <p:spPr>
          <a:xfrm rot="5400000">
            <a:off x="6170753" y="1732251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2E340F-1A7F-F744-9097-9490FB6101ED}"/>
              </a:ext>
            </a:extLst>
          </p:cNvPr>
          <p:cNvSpPr/>
          <p:nvPr userDrawn="1"/>
        </p:nvSpPr>
        <p:spPr>
          <a:xfrm rot="5400000">
            <a:off x="11282716" y="4666374"/>
            <a:ext cx="523219" cy="451051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2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9DFC50-B04B-8346-9525-CFDE3F9B8CDC}"/>
              </a:ext>
            </a:extLst>
          </p:cNvPr>
          <p:cNvSpPr/>
          <p:nvPr userDrawn="1"/>
        </p:nvSpPr>
        <p:spPr>
          <a:xfrm>
            <a:off x="448057" y="448057"/>
            <a:ext cx="5639039" cy="555040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8748A17-D152-234F-98BA-3C254D9F1A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74297" y="2109674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7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2" name="Picture Placeholder 25">
            <a:extLst>
              <a:ext uri="{FF2B5EF4-FFF2-40B4-BE49-F238E27FC236}">
                <a16:creationId xmlns:a16="http://schemas.microsoft.com/office/drawing/2014/main" id="{93EC54E2-5741-7240-A46B-00415BA5F48A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444530" y="448057"/>
            <a:ext cx="5637765" cy="55446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9702974D-16A8-9D4D-BE7F-7F6D588F346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777630" y="2755009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0576A3DE-DDA8-E049-9E17-0CA73A5B22A2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6778BEFD-F39E-184A-8024-88399AFE6445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E5B837C9-DBAA-2044-B79C-7557A1147ADF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4" name="Triangle 33">
            <a:extLst>
              <a:ext uri="{FF2B5EF4-FFF2-40B4-BE49-F238E27FC236}">
                <a16:creationId xmlns:a16="http://schemas.microsoft.com/office/drawing/2014/main" id="{636E2A9B-9F79-434A-8A5A-B20F53479A8B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37" name="Slide Number Placeholder 5">
            <a:extLst>
              <a:ext uri="{FF2B5EF4-FFF2-40B4-BE49-F238E27FC236}">
                <a16:creationId xmlns:a16="http://schemas.microsoft.com/office/drawing/2014/main" id="{0D5868E8-2BB0-E14B-A12E-B36A81BAD62A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70474D31-690E-FA4F-9E78-06F5B54EF823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EEB726A5-09C0-6D4B-8AAD-7DD5173D53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5C98A65-6A97-A241-98F7-254492C7948B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820B4F2-B521-214B-B46B-0AB2C85243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C16EC397-A804-BD47-A7A3-58C7D36AF6B1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56491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6608" y="3115766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rgbClr val="0066B3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477000" y="0"/>
            <a:ext cx="5715000" cy="6858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Picture /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965957A-7243-E94F-9ABC-BB74693FB4D4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026608" y="3869241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tx2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E6EF5F2A-089D-2447-9602-27E63B05F6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085167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19941FF2-08B1-1F43-A3FB-B190D33DC889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5AD0B39-791F-5D40-968B-1A07FD0EA93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963" t="5730" b="35128"/>
          <a:stretch/>
        </p:blipFill>
        <p:spPr>
          <a:xfrm>
            <a:off x="1" y="0"/>
            <a:ext cx="9043416" cy="685800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44514" y="1620981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 b="0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98902" y="2619600"/>
            <a:ext cx="4596039" cy="374223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E598EFB7-47B8-6A40-B5D8-6EB8D60EDA6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78B06C0-B255-5648-87C8-D285DE5A35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618794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EA4701F-9E17-1149-AD16-ECE4A9CCC041}"/>
              </a:ext>
            </a:extLst>
          </p:cNvPr>
          <p:cNvSpPr/>
          <p:nvPr userDrawn="1"/>
        </p:nvSpPr>
        <p:spPr>
          <a:xfrm>
            <a:off x="5661126" y="-1"/>
            <a:ext cx="6530874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DEED9AE-C541-784E-B48D-B3A9BA3EBE9C}"/>
              </a:ext>
            </a:extLst>
          </p:cNvPr>
          <p:cNvSpPr/>
          <p:nvPr userDrawn="1"/>
        </p:nvSpPr>
        <p:spPr>
          <a:xfrm>
            <a:off x="448057" y="448058"/>
            <a:ext cx="5639039" cy="568753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28600" dist="50800" dir="5400000" algn="ctr" rotWithShape="0">
              <a:srgbClr val="000000">
                <a:alpha val="43137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2355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48056" y="456221"/>
            <a:ext cx="5639039" cy="56793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69E3F73-E369-AF45-88FB-F2B02A685680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rgbClr val="4B4B4B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1EAC59B-F7AA-7846-A5A0-FBA95A74EE8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24122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- Image6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22085" y="-1"/>
            <a:ext cx="6405347" cy="685799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EFBDD1B-F979-C84C-AB68-C73F563C98B4}"/>
              </a:ext>
            </a:extLst>
          </p:cNvPr>
          <p:cNvSpPr/>
          <p:nvPr userDrawn="1"/>
        </p:nvSpPr>
        <p:spPr>
          <a:xfrm>
            <a:off x="6449514" y="-1"/>
            <a:ext cx="5742485" cy="6858001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9406" y="1773019"/>
            <a:ext cx="4340629" cy="626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5DE2DFAB-270E-DC47-91E4-CB8BA52968F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53392" y="2399488"/>
            <a:ext cx="4340629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="0" i="0">
                <a:solidFill>
                  <a:schemeClr val="bg1"/>
                </a:solidFill>
                <a:latin typeface="Gotham Book" panose="02000604040000020004" pitchFamily="2" charset="0"/>
              </a:defRPr>
            </a:lvl1pPr>
            <a:lvl2pPr marL="457063" indent="0" algn="ctr">
              <a:buNone/>
              <a:defRPr sz="1999"/>
            </a:lvl2pPr>
            <a:lvl3pPr marL="914126" indent="0" algn="ctr">
              <a:buNone/>
              <a:defRPr sz="1799"/>
            </a:lvl3pPr>
            <a:lvl4pPr marL="1371189" indent="0" algn="ctr">
              <a:buNone/>
              <a:defRPr sz="1600"/>
            </a:lvl4pPr>
            <a:lvl5pPr marL="1828251" indent="0" algn="ctr">
              <a:buNone/>
              <a:defRPr sz="1600"/>
            </a:lvl5pPr>
            <a:lvl6pPr marL="2285314" indent="0" algn="ctr">
              <a:buNone/>
              <a:defRPr sz="1600"/>
            </a:lvl6pPr>
            <a:lvl7pPr marL="2742377" indent="0" algn="ctr">
              <a:buNone/>
              <a:defRPr sz="1600"/>
            </a:lvl7pPr>
            <a:lvl8pPr marL="3199440" indent="0" algn="ctr">
              <a:buNone/>
              <a:defRPr sz="1600"/>
            </a:lvl8pPr>
            <a:lvl9pPr marL="3656503" indent="0" algn="ctr">
              <a:buNone/>
              <a:defRPr sz="1600"/>
            </a:lvl9pPr>
          </a:lstStyle>
          <a:p>
            <a:pPr marL="0" marR="0" lvl="0" indent="0" algn="ctr" defTabSz="914126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978A546-7914-D845-B86E-3A8C4AD54D9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45877" y="-1"/>
            <a:ext cx="746122" cy="72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010136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59C3C7C-A876-D14B-8860-254295FF2B0A}"/>
              </a:ext>
            </a:extLst>
          </p:cNvPr>
          <p:cNvSpPr/>
          <p:nvPr userDrawn="1"/>
        </p:nvSpPr>
        <p:spPr>
          <a:xfrm>
            <a:off x="-1" y="1"/>
            <a:ext cx="4507993" cy="6857998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9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2" y="42809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CFAAADE8-C7F3-7E48-A55E-F2C3271E58E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09444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89F1E3E9-5F9B-3549-BED3-AB7AD66175B3}"/>
              </a:ext>
            </a:extLst>
          </p:cNvPr>
          <p:cNvSpPr/>
          <p:nvPr userDrawn="1"/>
        </p:nvSpPr>
        <p:spPr>
          <a:xfrm>
            <a:off x="2" y="1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0DB4BEF-07EE-9347-BD06-EE9AA2F2588F}"/>
              </a:ext>
            </a:extLst>
          </p:cNvPr>
          <p:cNvSpPr/>
          <p:nvPr userDrawn="1"/>
        </p:nvSpPr>
        <p:spPr>
          <a:xfrm rot="10800000">
            <a:off x="7684007" y="-2"/>
            <a:ext cx="4507992" cy="6432774"/>
          </a:xfrm>
          <a:prstGeom prst="rect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683855" y="7865"/>
            <a:ext cx="4507992" cy="64174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Gotham Light" panose="02000504020000020004" pitchFamily="2" charset="0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873528" y="275227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r">
              <a:defRPr sz="3199">
                <a:solidFill>
                  <a:schemeClr val="bg1"/>
                </a:solidFill>
                <a:latin typeface="Gotham Book" panose="02000604040000020004" pitchFamily="2" charset="0"/>
              </a:defRPr>
            </a:lvl1pPr>
          </a:lstStyle>
          <a:p>
            <a:r>
              <a:rPr lang="en-US"/>
              <a:t>Section divider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B53DFEB-BAA8-1245-988F-32C5F642BBBD}"/>
              </a:ext>
            </a:extLst>
          </p:cNvPr>
          <p:cNvCxnSpPr>
            <a:cxnSpLocks/>
          </p:cNvCxnSpPr>
          <p:nvPr userDrawn="1"/>
        </p:nvCxnSpPr>
        <p:spPr>
          <a:xfrm>
            <a:off x="901960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1B9644B-E41B-CA4A-BB4C-2F022576A64F}"/>
              </a:ext>
            </a:extLst>
          </p:cNvPr>
          <p:cNvCxnSpPr/>
          <p:nvPr userDrawn="1"/>
        </p:nvCxnSpPr>
        <p:spPr>
          <a:xfrm>
            <a:off x="10037851" y="6522728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F8D3392-93CA-FD4F-8901-4AAAEBF09272}"/>
              </a:ext>
            </a:extLst>
          </p:cNvPr>
          <p:cNvSpPr/>
          <p:nvPr userDrawn="1"/>
        </p:nvSpPr>
        <p:spPr>
          <a:xfrm>
            <a:off x="0" y="6361237"/>
            <a:ext cx="901960" cy="4967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72A8FC4A-83F2-0E4F-A492-0D64F142C2EC}"/>
              </a:ext>
            </a:extLst>
          </p:cNvPr>
          <p:cNvSpPr/>
          <p:nvPr userDrawn="1"/>
        </p:nvSpPr>
        <p:spPr>
          <a:xfrm rot="5403736">
            <a:off x="42256" y="6050923"/>
            <a:ext cx="883138" cy="730223"/>
          </a:xfrm>
          <a:prstGeom prst="triangle">
            <a:avLst>
              <a:gd name="adj" fmla="val 50938"/>
            </a:avLst>
          </a:prstGeom>
          <a:solidFill>
            <a:schemeClr val="accent4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D69F4E2-6627-9342-A78E-5D15F2371D05}"/>
              </a:ext>
            </a:extLst>
          </p:cNvPr>
          <p:cNvSpPr>
            <a:spLocks noGrp="1"/>
          </p:cNvSpPr>
          <p:nvPr userDrawn="1">
            <p:ph type="sldNum" sz="quarter" idx="4"/>
          </p:nvPr>
        </p:nvSpPr>
        <p:spPr>
          <a:xfrm>
            <a:off x="7207627" y="647401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9CEA4E69-5BE9-EC44-B7A1-1A786C86552C}"/>
              </a:ext>
            </a:extLst>
          </p:cNvPr>
          <p:cNvSpPr/>
          <p:nvPr userDrawn="1"/>
        </p:nvSpPr>
        <p:spPr>
          <a:xfrm rot="4815961">
            <a:off x="123473" y="6121583"/>
            <a:ext cx="750729" cy="689237"/>
          </a:xfrm>
          <a:prstGeom prst="triangle">
            <a:avLst/>
          </a:prstGeom>
          <a:gradFill>
            <a:gsLst>
              <a:gs pos="0">
                <a:srgbClr val="002747"/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4CF8B10E-FD1D-154B-8A6F-F2CBED1917F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A09094D-5E21-4B4B-B053-34A53ACD21DA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2019 HCL Technologies Limited  |  www.hcltechsw.com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92A9D34-BB9F-7447-A87D-D6EBBC5F035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470338" y="659044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2005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10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38.xml"/><Relationship Id="rId18" Type="http://schemas.openxmlformats.org/officeDocument/2006/relationships/slideLayout" Target="../slideLayouts/slideLayout243.xml"/><Relationship Id="rId26" Type="http://schemas.openxmlformats.org/officeDocument/2006/relationships/slideLayout" Target="../slideLayouts/slideLayout251.xml"/><Relationship Id="rId3" Type="http://schemas.openxmlformats.org/officeDocument/2006/relationships/slideLayout" Target="../slideLayouts/slideLayout228.xml"/><Relationship Id="rId21" Type="http://schemas.openxmlformats.org/officeDocument/2006/relationships/slideLayout" Target="../slideLayouts/slideLayout246.xml"/><Relationship Id="rId34" Type="http://schemas.openxmlformats.org/officeDocument/2006/relationships/slideLayout" Target="../slideLayouts/slideLayout259.xml"/><Relationship Id="rId7" Type="http://schemas.openxmlformats.org/officeDocument/2006/relationships/slideLayout" Target="../slideLayouts/slideLayout232.xml"/><Relationship Id="rId12" Type="http://schemas.openxmlformats.org/officeDocument/2006/relationships/slideLayout" Target="../slideLayouts/slideLayout237.xml"/><Relationship Id="rId17" Type="http://schemas.openxmlformats.org/officeDocument/2006/relationships/slideLayout" Target="../slideLayouts/slideLayout242.xml"/><Relationship Id="rId25" Type="http://schemas.openxmlformats.org/officeDocument/2006/relationships/slideLayout" Target="../slideLayouts/slideLayout250.xml"/><Relationship Id="rId33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27.xml"/><Relationship Id="rId16" Type="http://schemas.openxmlformats.org/officeDocument/2006/relationships/slideLayout" Target="../slideLayouts/slideLayout241.xml"/><Relationship Id="rId20" Type="http://schemas.openxmlformats.org/officeDocument/2006/relationships/slideLayout" Target="../slideLayouts/slideLayout245.xml"/><Relationship Id="rId29" Type="http://schemas.openxmlformats.org/officeDocument/2006/relationships/slideLayout" Target="../slideLayouts/slideLayout254.xml"/><Relationship Id="rId1" Type="http://schemas.openxmlformats.org/officeDocument/2006/relationships/slideLayout" Target="../slideLayouts/slideLayout226.xml"/><Relationship Id="rId6" Type="http://schemas.openxmlformats.org/officeDocument/2006/relationships/slideLayout" Target="../slideLayouts/slideLayout231.xml"/><Relationship Id="rId11" Type="http://schemas.openxmlformats.org/officeDocument/2006/relationships/slideLayout" Target="../slideLayouts/slideLayout236.xml"/><Relationship Id="rId24" Type="http://schemas.openxmlformats.org/officeDocument/2006/relationships/slideLayout" Target="../slideLayouts/slideLayout249.xml"/><Relationship Id="rId32" Type="http://schemas.openxmlformats.org/officeDocument/2006/relationships/slideLayout" Target="../slideLayouts/slideLayout257.xml"/><Relationship Id="rId5" Type="http://schemas.openxmlformats.org/officeDocument/2006/relationships/slideLayout" Target="../slideLayouts/slideLayout230.xml"/><Relationship Id="rId15" Type="http://schemas.openxmlformats.org/officeDocument/2006/relationships/slideLayout" Target="../slideLayouts/slideLayout240.xml"/><Relationship Id="rId23" Type="http://schemas.openxmlformats.org/officeDocument/2006/relationships/slideLayout" Target="../slideLayouts/slideLayout248.xml"/><Relationship Id="rId28" Type="http://schemas.openxmlformats.org/officeDocument/2006/relationships/slideLayout" Target="../slideLayouts/slideLayout253.xml"/><Relationship Id="rId36" Type="http://schemas.openxmlformats.org/officeDocument/2006/relationships/image" Target="../media/image3.emf"/><Relationship Id="rId10" Type="http://schemas.openxmlformats.org/officeDocument/2006/relationships/slideLayout" Target="../slideLayouts/slideLayout235.xml"/><Relationship Id="rId19" Type="http://schemas.openxmlformats.org/officeDocument/2006/relationships/slideLayout" Target="../slideLayouts/slideLayout244.xml"/><Relationship Id="rId31" Type="http://schemas.openxmlformats.org/officeDocument/2006/relationships/slideLayout" Target="../slideLayouts/slideLayout256.xml"/><Relationship Id="rId4" Type="http://schemas.openxmlformats.org/officeDocument/2006/relationships/slideLayout" Target="../slideLayouts/slideLayout229.xml"/><Relationship Id="rId9" Type="http://schemas.openxmlformats.org/officeDocument/2006/relationships/slideLayout" Target="../slideLayouts/slideLayout234.xml"/><Relationship Id="rId14" Type="http://schemas.openxmlformats.org/officeDocument/2006/relationships/slideLayout" Target="../slideLayouts/slideLayout239.xml"/><Relationship Id="rId22" Type="http://schemas.openxmlformats.org/officeDocument/2006/relationships/slideLayout" Target="../slideLayouts/slideLayout247.xml"/><Relationship Id="rId27" Type="http://schemas.openxmlformats.org/officeDocument/2006/relationships/slideLayout" Target="../slideLayouts/slideLayout252.xml"/><Relationship Id="rId30" Type="http://schemas.openxmlformats.org/officeDocument/2006/relationships/slideLayout" Target="../slideLayouts/slideLayout255.xml"/><Relationship Id="rId35" Type="http://schemas.openxmlformats.org/officeDocument/2006/relationships/theme" Target="../theme/theme10.xml"/><Relationship Id="rId8" Type="http://schemas.openxmlformats.org/officeDocument/2006/relationships/slideLayout" Target="../slideLayouts/slideLayout233.xml"/></Relationships>
</file>

<file path=ppt/slideMasters/_rels/slideMaster1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72.xml"/><Relationship Id="rId18" Type="http://schemas.openxmlformats.org/officeDocument/2006/relationships/slideLayout" Target="../slideLayouts/slideLayout277.xml"/><Relationship Id="rId26" Type="http://schemas.openxmlformats.org/officeDocument/2006/relationships/slideLayout" Target="../slideLayouts/slideLayout285.xml"/><Relationship Id="rId39" Type="http://schemas.openxmlformats.org/officeDocument/2006/relationships/image" Target="../media/image19.svg"/><Relationship Id="rId21" Type="http://schemas.openxmlformats.org/officeDocument/2006/relationships/slideLayout" Target="../slideLayouts/slideLayout280.xml"/><Relationship Id="rId34" Type="http://schemas.openxmlformats.org/officeDocument/2006/relationships/slideLayout" Target="../slideLayouts/slideLayout293.xml"/><Relationship Id="rId7" Type="http://schemas.openxmlformats.org/officeDocument/2006/relationships/slideLayout" Target="../slideLayouts/slideLayout266.xml"/><Relationship Id="rId12" Type="http://schemas.openxmlformats.org/officeDocument/2006/relationships/slideLayout" Target="../slideLayouts/slideLayout271.xml"/><Relationship Id="rId17" Type="http://schemas.openxmlformats.org/officeDocument/2006/relationships/slideLayout" Target="../slideLayouts/slideLayout276.xml"/><Relationship Id="rId25" Type="http://schemas.openxmlformats.org/officeDocument/2006/relationships/slideLayout" Target="../slideLayouts/slideLayout284.xml"/><Relationship Id="rId33" Type="http://schemas.openxmlformats.org/officeDocument/2006/relationships/slideLayout" Target="../slideLayouts/slideLayout292.xml"/><Relationship Id="rId38" Type="http://schemas.openxmlformats.org/officeDocument/2006/relationships/image" Target="../media/image23.png"/><Relationship Id="rId2" Type="http://schemas.openxmlformats.org/officeDocument/2006/relationships/slideLayout" Target="../slideLayouts/slideLayout261.xml"/><Relationship Id="rId16" Type="http://schemas.openxmlformats.org/officeDocument/2006/relationships/slideLayout" Target="../slideLayouts/slideLayout275.xml"/><Relationship Id="rId20" Type="http://schemas.openxmlformats.org/officeDocument/2006/relationships/slideLayout" Target="../slideLayouts/slideLayout279.xml"/><Relationship Id="rId29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60.xml"/><Relationship Id="rId6" Type="http://schemas.openxmlformats.org/officeDocument/2006/relationships/slideLayout" Target="../slideLayouts/slideLayout265.xml"/><Relationship Id="rId11" Type="http://schemas.openxmlformats.org/officeDocument/2006/relationships/slideLayout" Target="../slideLayouts/slideLayout270.xml"/><Relationship Id="rId24" Type="http://schemas.openxmlformats.org/officeDocument/2006/relationships/slideLayout" Target="../slideLayouts/slideLayout283.xml"/><Relationship Id="rId32" Type="http://schemas.openxmlformats.org/officeDocument/2006/relationships/slideLayout" Target="../slideLayouts/slideLayout291.xml"/><Relationship Id="rId37" Type="http://schemas.openxmlformats.org/officeDocument/2006/relationships/theme" Target="../theme/theme11.xml"/><Relationship Id="rId5" Type="http://schemas.openxmlformats.org/officeDocument/2006/relationships/slideLayout" Target="../slideLayouts/slideLayout264.xml"/><Relationship Id="rId15" Type="http://schemas.openxmlformats.org/officeDocument/2006/relationships/slideLayout" Target="../slideLayouts/slideLayout274.xml"/><Relationship Id="rId23" Type="http://schemas.openxmlformats.org/officeDocument/2006/relationships/slideLayout" Target="../slideLayouts/slideLayout282.xml"/><Relationship Id="rId28" Type="http://schemas.openxmlformats.org/officeDocument/2006/relationships/slideLayout" Target="../slideLayouts/slideLayout287.xml"/><Relationship Id="rId36" Type="http://schemas.openxmlformats.org/officeDocument/2006/relationships/slideLayout" Target="../slideLayouts/slideLayout295.xml"/><Relationship Id="rId10" Type="http://schemas.openxmlformats.org/officeDocument/2006/relationships/slideLayout" Target="../slideLayouts/slideLayout269.xml"/><Relationship Id="rId19" Type="http://schemas.openxmlformats.org/officeDocument/2006/relationships/slideLayout" Target="../slideLayouts/slideLayout278.xml"/><Relationship Id="rId31" Type="http://schemas.openxmlformats.org/officeDocument/2006/relationships/slideLayout" Target="../slideLayouts/slideLayout290.xml"/><Relationship Id="rId4" Type="http://schemas.openxmlformats.org/officeDocument/2006/relationships/slideLayout" Target="../slideLayouts/slideLayout263.xml"/><Relationship Id="rId9" Type="http://schemas.openxmlformats.org/officeDocument/2006/relationships/slideLayout" Target="../slideLayouts/slideLayout268.xml"/><Relationship Id="rId14" Type="http://schemas.openxmlformats.org/officeDocument/2006/relationships/slideLayout" Target="../slideLayouts/slideLayout273.xml"/><Relationship Id="rId22" Type="http://schemas.openxmlformats.org/officeDocument/2006/relationships/slideLayout" Target="../slideLayouts/slideLayout281.xml"/><Relationship Id="rId27" Type="http://schemas.openxmlformats.org/officeDocument/2006/relationships/slideLayout" Target="../slideLayouts/slideLayout286.xml"/><Relationship Id="rId30" Type="http://schemas.openxmlformats.org/officeDocument/2006/relationships/slideLayout" Target="../slideLayouts/slideLayout289.xml"/><Relationship Id="rId35" Type="http://schemas.openxmlformats.org/officeDocument/2006/relationships/slideLayout" Target="../slideLayouts/slideLayout294.xml"/><Relationship Id="rId8" Type="http://schemas.openxmlformats.org/officeDocument/2006/relationships/slideLayout" Target="../slideLayouts/slideLayout267.xml"/><Relationship Id="rId3" Type="http://schemas.openxmlformats.org/officeDocument/2006/relationships/slideLayout" Target="../slideLayouts/slideLayout262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3.xml"/><Relationship Id="rId13" Type="http://schemas.openxmlformats.org/officeDocument/2006/relationships/slideLayout" Target="../slideLayouts/slideLayout308.xml"/><Relationship Id="rId18" Type="http://schemas.openxmlformats.org/officeDocument/2006/relationships/slideLayout" Target="../slideLayouts/slideLayout313.xml"/><Relationship Id="rId26" Type="http://schemas.openxmlformats.org/officeDocument/2006/relationships/slideLayout" Target="../slideLayouts/slideLayout321.xml"/><Relationship Id="rId3" Type="http://schemas.openxmlformats.org/officeDocument/2006/relationships/slideLayout" Target="../slideLayouts/slideLayout298.xml"/><Relationship Id="rId21" Type="http://schemas.openxmlformats.org/officeDocument/2006/relationships/slideLayout" Target="../slideLayouts/slideLayout316.xml"/><Relationship Id="rId7" Type="http://schemas.openxmlformats.org/officeDocument/2006/relationships/slideLayout" Target="../slideLayouts/slideLayout302.xml"/><Relationship Id="rId12" Type="http://schemas.openxmlformats.org/officeDocument/2006/relationships/slideLayout" Target="../slideLayouts/slideLayout307.xml"/><Relationship Id="rId17" Type="http://schemas.openxmlformats.org/officeDocument/2006/relationships/slideLayout" Target="../slideLayouts/slideLayout312.xml"/><Relationship Id="rId25" Type="http://schemas.openxmlformats.org/officeDocument/2006/relationships/slideLayout" Target="../slideLayouts/slideLayout320.xml"/><Relationship Id="rId2" Type="http://schemas.openxmlformats.org/officeDocument/2006/relationships/slideLayout" Target="../slideLayouts/slideLayout297.xml"/><Relationship Id="rId16" Type="http://schemas.openxmlformats.org/officeDocument/2006/relationships/slideLayout" Target="../slideLayouts/slideLayout311.xml"/><Relationship Id="rId20" Type="http://schemas.openxmlformats.org/officeDocument/2006/relationships/slideLayout" Target="../slideLayouts/slideLayout315.xml"/><Relationship Id="rId29" Type="http://schemas.openxmlformats.org/officeDocument/2006/relationships/theme" Target="../theme/theme12.xml"/><Relationship Id="rId1" Type="http://schemas.openxmlformats.org/officeDocument/2006/relationships/slideLayout" Target="../slideLayouts/slideLayout296.xml"/><Relationship Id="rId6" Type="http://schemas.openxmlformats.org/officeDocument/2006/relationships/slideLayout" Target="../slideLayouts/slideLayout301.xml"/><Relationship Id="rId11" Type="http://schemas.openxmlformats.org/officeDocument/2006/relationships/slideLayout" Target="../slideLayouts/slideLayout306.xml"/><Relationship Id="rId24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00.xml"/><Relationship Id="rId15" Type="http://schemas.openxmlformats.org/officeDocument/2006/relationships/slideLayout" Target="../slideLayouts/slideLayout310.xml"/><Relationship Id="rId23" Type="http://schemas.openxmlformats.org/officeDocument/2006/relationships/slideLayout" Target="../slideLayouts/slideLayout318.xml"/><Relationship Id="rId28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05.xml"/><Relationship Id="rId19" Type="http://schemas.openxmlformats.org/officeDocument/2006/relationships/slideLayout" Target="../slideLayouts/slideLayout314.xml"/><Relationship Id="rId4" Type="http://schemas.openxmlformats.org/officeDocument/2006/relationships/slideLayout" Target="../slideLayouts/slideLayout299.xml"/><Relationship Id="rId9" Type="http://schemas.openxmlformats.org/officeDocument/2006/relationships/slideLayout" Target="../slideLayouts/slideLayout304.xml"/><Relationship Id="rId14" Type="http://schemas.openxmlformats.org/officeDocument/2006/relationships/slideLayout" Target="../slideLayouts/slideLayout309.xml"/><Relationship Id="rId22" Type="http://schemas.openxmlformats.org/officeDocument/2006/relationships/slideLayout" Target="../slideLayouts/slideLayout317.xml"/><Relationship Id="rId27" Type="http://schemas.openxmlformats.org/officeDocument/2006/relationships/slideLayout" Target="../slideLayouts/slideLayout322.xml"/><Relationship Id="rId30" Type="http://schemas.openxmlformats.org/officeDocument/2006/relationships/image" Target="../media/image3.emf"/></Relationships>
</file>

<file path=ppt/slideMasters/_rels/slideMaster1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36.xml"/><Relationship Id="rId18" Type="http://schemas.openxmlformats.org/officeDocument/2006/relationships/slideLayout" Target="../slideLayouts/slideLayout341.xml"/><Relationship Id="rId26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26.xml"/><Relationship Id="rId21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30.xml"/><Relationship Id="rId12" Type="http://schemas.openxmlformats.org/officeDocument/2006/relationships/slideLayout" Target="../slideLayouts/slideLayout335.xml"/><Relationship Id="rId17" Type="http://schemas.openxmlformats.org/officeDocument/2006/relationships/slideLayout" Target="../slideLayouts/slideLayout340.xml"/><Relationship Id="rId25" Type="http://schemas.openxmlformats.org/officeDocument/2006/relationships/slideLayout" Target="../slideLayouts/slideLayout348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325.xml"/><Relationship Id="rId16" Type="http://schemas.openxmlformats.org/officeDocument/2006/relationships/slideLayout" Target="../slideLayouts/slideLayout339.xml"/><Relationship Id="rId20" Type="http://schemas.openxmlformats.org/officeDocument/2006/relationships/slideLayout" Target="../slideLayouts/slideLayout343.xml"/><Relationship Id="rId29" Type="http://schemas.openxmlformats.org/officeDocument/2006/relationships/slideLayout" Target="../slideLayouts/slideLayout352.xml"/><Relationship Id="rId1" Type="http://schemas.openxmlformats.org/officeDocument/2006/relationships/slideLayout" Target="../slideLayouts/slideLayout324.xml"/><Relationship Id="rId6" Type="http://schemas.openxmlformats.org/officeDocument/2006/relationships/slideLayout" Target="../slideLayouts/slideLayout329.xml"/><Relationship Id="rId11" Type="http://schemas.openxmlformats.org/officeDocument/2006/relationships/slideLayout" Target="../slideLayouts/slideLayout334.xml"/><Relationship Id="rId24" Type="http://schemas.openxmlformats.org/officeDocument/2006/relationships/slideLayout" Target="../slideLayouts/slideLayout347.xml"/><Relationship Id="rId32" Type="http://schemas.openxmlformats.org/officeDocument/2006/relationships/theme" Target="../theme/theme13.xml"/><Relationship Id="rId5" Type="http://schemas.openxmlformats.org/officeDocument/2006/relationships/slideLayout" Target="../slideLayouts/slideLayout328.xml"/><Relationship Id="rId15" Type="http://schemas.openxmlformats.org/officeDocument/2006/relationships/slideLayout" Target="../slideLayouts/slideLayout338.xml"/><Relationship Id="rId23" Type="http://schemas.openxmlformats.org/officeDocument/2006/relationships/slideLayout" Target="../slideLayouts/slideLayout346.xml"/><Relationship Id="rId28" Type="http://schemas.openxmlformats.org/officeDocument/2006/relationships/slideLayout" Target="../slideLayouts/slideLayout351.xml"/><Relationship Id="rId10" Type="http://schemas.openxmlformats.org/officeDocument/2006/relationships/slideLayout" Target="../slideLayouts/slideLayout333.xml"/><Relationship Id="rId19" Type="http://schemas.openxmlformats.org/officeDocument/2006/relationships/slideLayout" Target="../slideLayouts/slideLayout342.xml"/><Relationship Id="rId31" Type="http://schemas.openxmlformats.org/officeDocument/2006/relationships/slideLayout" Target="../slideLayouts/slideLayout354.xml"/><Relationship Id="rId4" Type="http://schemas.openxmlformats.org/officeDocument/2006/relationships/slideLayout" Target="../slideLayouts/slideLayout327.xml"/><Relationship Id="rId9" Type="http://schemas.openxmlformats.org/officeDocument/2006/relationships/slideLayout" Target="../slideLayouts/slideLayout332.xml"/><Relationship Id="rId14" Type="http://schemas.openxmlformats.org/officeDocument/2006/relationships/slideLayout" Target="../slideLayouts/slideLayout337.xml"/><Relationship Id="rId22" Type="http://schemas.openxmlformats.org/officeDocument/2006/relationships/slideLayout" Target="../slideLayouts/slideLayout345.xml"/><Relationship Id="rId27" Type="http://schemas.openxmlformats.org/officeDocument/2006/relationships/slideLayout" Target="../slideLayouts/slideLayout350.xml"/><Relationship Id="rId30" Type="http://schemas.openxmlformats.org/officeDocument/2006/relationships/slideLayout" Target="../slideLayouts/slideLayout353.xml"/><Relationship Id="rId8" Type="http://schemas.openxmlformats.org/officeDocument/2006/relationships/slideLayout" Target="../slideLayouts/slideLayout33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2.xml"/><Relationship Id="rId13" Type="http://schemas.openxmlformats.org/officeDocument/2006/relationships/slideLayout" Target="../slideLayouts/slideLayout367.xml"/><Relationship Id="rId18" Type="http://schemas.openxmlformats.org/officeDocument/2006/relationships/slideLayout" Target="../slideLayouts/slideLayout372.xml"/><Relationship Id="rId26" Type="http://schemas.openxmlformats.org/officeDocument/2006/relationships/slideLayout" Target="../slideLayouts/slideLayout380.xml"/><Relationship Id="rId3" Type="http://schemas.openxmlformats.org/officeDocument/2006/relationships/slideLayout" Target="../slideLayouts/slideLayout357.xml"/><Relationship Id="rId21" Type="http://schemas.openxmlformats.org/officeDocument/2006/relationships/slideLayout" Target="../slideLayouts/slideLayout375.xml"/><Relationship Id="rId7" Type="http://schemas.openxmlformats.org/officeDocument/2006/relationships/slideLayout" Target="../slideLayouts/slideLayout361.xml"/><Relationship Id="rId12" Type="http://schemas.openxmlformats.org/officeDocument/2006/relationships/slideLayout" Target="../slideLayouts/slideLayout366.xml"/><Relationship Id="rId17" Type="http://schemas.openxmlformats.org/officeDocument/2006/relationships/slideLayout" Target="../slideLayouts/slideLayout371.xml"/><Relationship Id="rId25" Type="http://schemas.openxmlformats.org/officeDocument/2006/relationships/slideLayout" Target="../slideLayouts/slideLayout379.xml"/><Relationship Id="rId2" Type="http://schemas.openxmlformats.org/officeDocument/2006/relationships/slideLayout" Target="../slideLayouts/slideLayout356.xml"/><Relationship Id="rId16" Type="http://schemas.openxmlformats.org/officeDocument/2006/relationships/slideLayout" Target="../slideLayouts/slideLayout370.xml"/><Relationship Id="rId20" Type="http://schemas.openxmlformats.org/officeDocument/2006/relationships/slideLayout" Target="../slideLayouts/slideLayout374.xml"/><Relationship Id="rId29" Type="http://schemas.openxmlformats.org/officeDocument/2006/relationships/theme" Target="../theme/theme14.xml"/><Relationship Id="rId1" Type="http://schemas.openxmlformats.org/officeDocument/2006/relationships/slideLayout" Target="../slideLayouts/slideLayout355.xml"/><Relationship Id="rId6" Type="http://schemas.openxmlformats.org/officeDocument/2006/relationships/slideLayout" Target="../slideLayouts/slideLayout360.xml"/><Relationship Id="rId11" Type="http://schemas.openxmlformats.org/officeDocument/2006/relationships/slideLayout" Target="../slideLayouts/slideLayout365.xml"/><Relationship Id="rId24" Type="http://schemas.openxmlformats.org/officeDocument/2006/relationships/slideLayout" Target="../slideLayouts/slideLayout378.xml"/><Relationship Id="rId5" Type="http://schemas.openxmlformats.org/officeDocument/2006/relationships/slideLayout" Target="../slideLayouts/slideLayout359.xml"/><Relationship Id="rId15" Type="http://schemas.openxmlformats.org/officeDocument/2006/relationships/slideLayout" Target="../slideLayouts/slideLayout369.xml"/><Relationship Id="rId23" Type="http://schemas.openxmlformats.org/officeDocument/2006/relationships/slideLayout" Target="../slideLayouts/slideLayout377.xml"/><Relationship Id="rId28" Type="http://schemas.openxmlformats.org/officeDocument/2006/relationships/slideLayout" Target="../slideLayouts/slideLayout382.xml"/><Relationship Id="rId10" Type="http://schemas.openxmlformats.org/officeDocument/2006/relationships/slideLayout" Target="../slideLayouts/slideLayout364.xml"/><Relationship Id="rId19" Type="http://schemas.openxmlformats.org/officeDocument/2006/relationships/slideLayout" Target="../slideLayouts/slideLayout373.xml"/><Relationship Id="rId4" Type="http://schemas.openxmlformats.org/officeDocument/2006/relationships/slideLayout" Target="../slideLayouts/slideLayout358.xml"/><Relationship Id="rId9" Type="http://schemas.openxmlformats.org/officeDocument/2006/relationships/slideLayout" Target="../slideLayouts/slideLayout363.xml"/><Relationship Id="rId14" Type="http://schemas.openxmlformats.org/officeDocument/2006/relationships/slideLayout" Target="../slideLayouts/slideLayout368.xml"/><Relationship Id="rId22" Type="http://schemas.openxmlformats.org/officeDocument/2006/relationships/slideLayout" Target="../slideLayouts/slideLayout376.xml"/><Relationship Id="rId27" Type="http://schemas.openxmlformats.org/officeDocument/2006/relationships/slideLayout" Target="../slideLayouts/slideLayout381.xml"/><Relationship Id="rId30" Type="http://schemas.openxmlformats.org/officeDocument/2006/relationships/image" Target="../media/image3.emf"/></Relationships>
</file>

<file path=ppt/slideMasters/_rels/slideMaster1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95.xml"/><Relationship Id="rId18" Type="http://schemas.openxmlformats.org/officeDocument/2006/relationships/slideLayout" Target="../slideLayouts/slideLayout400.xml"/><Relationship Id="rId26" Type="http://schemas.openxmlformats.org/officeDocument/2006/relationships/slideLayout" Target="../slideLayouts/slideLayout408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403.xml"/><Relationship Id="rId34" Type="http://schemas.openxmlformats.org/officeDocument/2006/relationships/slideLayout" Target="../slideLayouts/slideLayout416.xml"/><Relationship Id="rId7" Type="http://schemas.openxmlformats.org/officeDocument/2006/relationships/slideLayout" Target="../slideLayouts/slideLayout389.xml"/><Relationship Id="rId12" Type="http://schemas.openxmlformats.org/officeDocument/2006/relationships/slideLayout" Target="../slideLayouts/slideLayout394.xml"/><Relationship Id="rId17" Type="http://schemas.openxmlformats.org/officeDocument/2006/relationships/slideLayout" Target="../slideLayouts/slideLayout399.xml"/><Relationship Id="rId25" Type="http://schemas.openxmlformats.org/officeDocument/2006/relationships/slideLayout" Target="../slideLayouts/slideLayout407.xml"/><Relationship Id="rId33" Type="http://schemas.openxmlformats.org/officeDocument/2006/relationships/slideLayout" Target="../slideLayouts/slideLayout415.xml"/><Relationship Id="rId38" Type="http://schemas.openxmlformats.org/officeDocument/2006/relationships/theme" Target="../theme/theme15.xml"/><Relationship Id="rId2" Type="http://schemas.openxmlformats.org/officeDocument/2006/relationships/slideLayout" Target="../slideLayouts/slideLayout384.xml"/><Relationship Id="rId1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402.xml"/><Relationship Id="rId29" Type="http://schemas.openxmlformats.org/officeDocument/2006/relationships/slideLayout" Target="../slideLayouts/slideLayout411.xml"/><Relationship Id="rId1" Type="http://schemas.openxmlformats.org/officeDocument/2006/relationships/slideLayout" Target="../slideLayouts/slideLayout383.xml"/><Relationship Id="rId6" Type="http://schemas.openxmlformats.org/officeDocument/2006/relationships/slideLayout" Target="../slideLayouts/slideLayout388.xml"/><Relationship Id="rId11" Type="http://schemas.openxmlformats.org/officeDocument/2006/relationships/slideLayout" Target="../slideLayouts/slideLayout393.xml"/><Relationship Id="rId24" Type="http://schemas.openxmlformats.org/officeDocument/2006/relationships/slideLayout" Target="../slideLayouts/slideLayout406.xml"/><Relationship Id="rId32" Type="http://schemas.openxmlformats.org/officeDocument/2006/relationships/slideLayout" Target="../slideLayouts/slideLayout414.xml"/><Relationship Id="rId37" Type="http://schemas.openxmlformats.org/officeDocument/2006/relationships/slideLayout" Target="../slideLayouts/slideLayout419.xml"/><Relationship Id="rId5" Type="http://schemas.openxmlformats.org/officeDocument/2006/relationships/slideLayout" Target="../slideLayouts/slideLayout387.xml"/><Relationship Id="rId15" Type="http://schemas.openxmlformats.org/officeDocument/2006/relationships/slideLayout" Target="../slideLayouts/slideLayout397.xml"/><Relationship Id="rId23" Type="http://schemas.openxmlformats.org/officeDocument/2006/relationships/slideLayout" Target="../slideLayouts/slideLayout405.xml"/><Relationship Id="rId28" Type="http://schemas.openxmlformats.org/officeDocument/2006/relationships/slideLayout" Target="../slideLayouts/slideLayout410.xml"/><Relationship Id="rId36" Type="http://schemas.openxmlformats.org/officeDocument/2006/relationships/slideLayout" Target="../slideLayouts/slideLayout418.xml"/><Relationship Id="rId10" Type="http://schemas.openxmlformats.org/officeDocument/2006/relationships/slideLayout" Target="../slideLayouts/slideLayout392.xml"/><Relationship Id="rId19" Type="http://schemas.openxmlformats.org/officeDocument/2006/relationships/slideLayout" Target="../slideLayouts/slideLayout401.xml"/><Relationship Id="rId31" Type="http://schemas.openxmlformats.org/officeDocument/2006/relationships/slideLayout" Target="../slideLayouts/slideLayout413.xml"/><Relationship Id="rId4" Type="http://schemas.openxmlformats.org/officeDocument/2006/relationships/slideLayout" Target="../slideLayouts/slideLayout386.xml"/><Relationship Id="rId9" Type="http://schemas.openxmlformats.org/officeDocument/2006/relationships/slideLayout" Target="../slideLayouts/slideLayout391.xml"/><Relationship Id="rId14" Type="http://schemas.openxmlformats.org/officeDocument/2006/relationships/slideLayout" Target="../slideLayouts/slideLayout396.xml"/><Relationship Id="rId22" Type="http://schemas.openxmlformats.org/officeDocument/2006/relationships/slideLayout" Target="../slideLayouts/slideLayout404.xml"/><Relationship Id="rId27" Type="http://schemas.openxmlformats.org/officeDocument/2006/relationships/slideLayout" Target="../slideLayouts/slideLayout409.xml"/><Relationship Id="rId30" Type="http://schemas.openxmlformats.org/officeDocument/2006/relationships/slideLayout" Target="../slideLayouts/slideLayout412.xml"/><Relationship Id="rId35" Type="http://schemas.openxmlformats.org/officeDocument/2006/relationships/slideLayout" Target="../slideLayouts/slideLayout417.xml"/><Relationship Id="rId8" Type="http://schemas.openxmlformats.org/officeDocument/2006/relationships/slideLayout" Target="../slideLayouts/slideLayout390.xml"/><Relationship Id="rId3" Type="http://schemas.openxmlformats.org/officeDocument/2006/relationships/slideLayout" Target="../slideLayouts/slideLayout385.xml"/></Relationships>
</file>

<file path=ppt/slideMasters/_rels/slideMaster1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32.xml"/><Relationship Id="rId18" Type="http://schemas.openxmlformats.org/officeDocument/2006/relationships/slideLayout" Target="../slideLayouts/slideLayout437.xml"/><Relationship Id="rId26" Type="http://schemas.openxmlformats.org/officeDocument/2006/relationships/slideLayout" Target="../slideLayouts/slideLayout445.xml"/><Relationship Id="rId39" Type="http://schemas.openxmlformats.org/officeDocument/2006/relationships/slideLayout" Target="../slideLayouts/slideLayout458.xml"/><Relationship Id="rId21" Type="http://schemas.openxmlformats.org/officeDocument/2006/relationships/slideLayout" Target="../slideLayouts/slideLayout440.xml"/><Relationship Id="rId34" Type="http://schemas.openxmlformats.org/officeDocument/2006/relationships/slideLayout" Target="../slideLayouts/slideLayout453.xml"/><Relationship Id="rId42" Type="http://schemas.openxmlformats.org/officeDocument/2006/relationships/image" Target="../media/image23.png"/><Relationship Id="rId7" Type="http://schemas.openxmlformats.org/officeDocument/2006/relationships/slideLayout" Target="../slideLayouts/slideLayout426.xml"/><Relationship Id="rId2" Type="http://schemas.openxmlformats.org/officeDocument/2006/relationships/slideLayout" Target="../slideLayouts/slideLayout421.xml"/><Relationship Id="rId16" Type="http://schemas.openxmlformats.org/officeDocument/2006/relationships/slideLayout" Target="../slideLayouts/slideLayout435.xml"/><Relationship Id="rId20" Type="http://schemas.openxmlformats.org/officeDocument/2006/relationships/slideLayout" Target="../slideLayouts/slideLayout439.xml"/><Relationship Id="rId29" Type="http://schemas.openxmlformats.org/officeDocument/2006/relationships/slideLayout" Target="../slideLayouts/slideLayout448.xml"/><Relationship Id="rId41" Type="http://schemas.openxmlformats.org/officeDocument/2006/relationships/theme" Target="../theme/theme16.xml"/><Relationship Id="rId1" Type="http://schemas.openxmlformats.org/officeDocument/2006/relationships/slideLayout" Target="../slideLayouts/slideLayout420.xml"/><Relationship Id="rId6" Type="http://schemas.openxmlformats.org/officeDocument/2006/relationships/slideLayout" Target="../slideLayouts/slideLayout425.xml"/><Relationship Id="rId11" Type="http://schemas.openxmlformats.org/officeDocument/2006/relationships/slideLayout" Target="../slideLayouts/slideLayout430.xml"/><Relationship Id="rId24" Type="http://schemas.openxmlformats.org/officeDocument/2006/relationships/slideLayout" Target="../slideLayouts/slideLayout443.xml"/><Relationship Id="rId32" Type="http://schemas.openxmlformats.org/officeDocument/2006/relationships/slideLayout" Target="../slideLayouts/slideLayout451.xml"/><Relationship Id="rId37" Type="http://schemas.openxmlformats.org/officeDocument/2006/relationships/slideLayout" Target="../slideLayouts/slideLayout456.xml"/><Relationship Id="rId40" Type="http://schemas.openxmlformats.org/officeDocument/2006/relationships/slideLayout" Target="../slideLayouts/slideLayout459.xml"/><Relationship Id="rId5" Type="http://schemas.openxmlformats.org/officeDocument/2006/relationships/slideLayout" Target="../slideLayouts/slideLayout424.xml"/><Relationship Id="rId15" Type="http://schemas.openxmlformats.org/officeDocument/2006/relationships/slideLayout" Target="../slideLayouts/slideLayout434.xml"/><Relationship Id="rId23" Type="http://schemas.openxmlformats.org/officeDocument/2006/relationships/slideLayout" Target="../slideLayouts/slideLayout442.xml"/><Relationship Id="rId28" Type="http://schemas.openxmlformats.org/officeDocument/2006/relationships/slideLayout" Target="../slideLayouts/slideLayout447.xml"/><Relationship Id="rId36" Type="http://schemas.openxmlformats.org/officeDocument/2006/relationships/slideLayout" Target="../slideLayouts/slideLayout455.xml"/><Relationship Id="rId10" Type="http://schemas.openxmlformats.org/officeDocument/2006/relationships/slideLayout" Target="../slideLayouts/slideLayout429.xml"/><Relationship Id="rId19" Type="http://schemas.openxmlformats.org/officeDocument/2006/relationships/slideLayout" Target="../slideLayouts/slideLayout438.xml"/><Relationship Id="rId31" Type="http://schemas.openxmlformats.org/officeDocument/2006/relationships/slideLayout" Target="../slideLayouts/slideLayout450.xml"/><Relationship Id="rId4" Type="http://schemas.openxmlformats.org/officeDocument/2006/relationships/slideLayout" Target="../slideLayouts/slideLayout423.xml"/><Relationship Id="rId9" Type="http://schemas.openxmlformats.org/officeDocument/2006/relationships/slideLayout" Target="../slideLayouts/slideLayout428.xml"/><Relationship Id="rId14" Type="http://schemas.openxmlformats.org/officeDocument/2006/relationships/slideLayout" Target="../slideLayouts/slideLayout433.xml"/><Relationship Id="rId22" Type="http://schemas.openxmlformats.org/officeDocument/2006/relationships/slideLayout" Target="../slideLayouts/slideLayout441.xml"/><Relationship Id="rId27" Type="http://schemas.openxmlformats.org/officeDocument/2006/relationships/slideLayout" Target="../slideLayouts/slideLayout446.xml"/><Relationship Id="rId30" Type="http://schemas.openxmlformats.org/officeDocument/2006/relationships/slideLayout" Target="../slideLayouts/slideLayout449.xml"/><Relationship Id="rId35" Type="http://schemas.openxmlformats.org/officeDocument/2006/relationships/slideLayout" Target="../slideLayouts/slideLayout454.xml"/><Relationship Id="rId43" Type="http://schemas.openxmlformats.org/officeDocument/2006/relationships/image" Target="../media/image19.svg"/><Relationship Id="rId8" Type="http://schemas.openxmlformats.org/officeDocument/2006/relationships/slideLayout" Target="../slideLayouts/slideLayout427.xml"/><Relationship Id="rId3" Type="http://schemas.openxmlformats.org/officeDocument/2006/relationships/slideLayout" Target="../slideLayouts/slideLayout422.xml"/><Relationship Id="rId12" Type="http://schemas.openxmlformats.org/officeDocument/2006/relationships/slideLayout" Target="../slideLayouts/slideLayout431.xml"/><Relationship Id="rId17" Type="http://schemas.openxmlformats.org/officeDocument/2006/relationships/slideLayout" Target="../slideLayouts/slideLayout436.xml"/><Relationship Id="rId25" Type="http://schemas.openxmlformats.org/officeDocument/2006/relationships/slideLayout" Target="../slideLayouts/slideLayout444.xml"/><Relationship Id="rId33" Type="http://schemas.openxmlformats.org/officeDocument/2006/relationships/slideLayout" Target="../slideLayouts/slideLayout452.xml"/><Relationship Id="rId38" Type="http://schemas.openxmlformats.org/officeDocument/2006/relationships/slideLayout" Target="../slideLayouts/slideLayout457.xml"/></Relationships>
</file>

<file path=ppt/slideMasters/_rels/slideMaster1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72.xml"/><Relationship Id="rId18" Type="http://schemas.openxmlformats.org/officeDocument/2006/relationships/slideLayout" Target="../slideLayouts/slideLayout477.xml"/><Relationship Id="rId26" Type="http://schemas.openxmlformats.org/officeDocument/2006/relationships/slideLayout" Target="../slideLayouts/slideLayout485.xml"/><Relationship Id="rId39" Type="http://schemas.openxmlformats.org/officeDocument/2006/relationships/theme" Target="../theme/theme17.xml"/><Relationship Id="rId21" Type="http://schemas.openxmlformats.org/officeDocument/2006/relationships/slideLayout" Target="../slideLayouts/slideLayout480.xml"/><Relationship Id="rId34" Type="http://schemas.openxmlformats.org/officeDocument/2006/relationships/slideLayout" Target="../slideLayouts/slideLayout493.xml"/><Relationship Id="rId7" Type="http://schemas.openxmlformats.org/officeDocument/2006/relationships/slideLayout" Target="../slideLayouts/slideLayout466.xml"/><Relationship Id="rId2" Type="http://schemas.openxmlformats.org/officeDocument/2006/relationships/slideLayout" Target="../slideLayouts/slideLayout461.xml"/><Relationship Id="rId16" Type="http://schemas.openxmlformats.org/officeDocument/2006/relationships/slideLayout" Target="../slideLayouts/slideLayout475.xml"/><Relationship Id="rId20" Type="http://schemas.openxmlformats.org/officeDocument/2006/relationships/slideLayout" Target="../slideLayouts/slideLayout479.xml"/><Relationship Id="rId29" Type="http://schemas.openxmlformats.org/officeDocument/2006/relationships/slideLayout" Target="../slideLayouts/slideLayout488.xml"/><Relationship Id="rId41" Type="http://schemas.openxmlformats.org/officeDocument/2006/relationships/image" Target="../media/image19.svg"/><Relationship Id="rId1" Type="http://schemas.openxmlformats.org/officeDocument/2006/relationships/slideLayout" Target="../slideLayouts/slideLayout460.xml"/><Relationship Id="rId6" Type="http://schemas.openxmlformats.org/officeDocument/2006/relationships/slideLayout" Target="../slideLayouts/slideLayout465.xml"/><Relationship Id="rId11" Type="http://schemas.openxmlformats.org/officeDocument/2006/relationships/slideLayout" Target="../slideLayouts/slideLayout470.xml"/><Relationship Id="rId24" Type="http://schemas.openxmlformats.org/officeDocument/2006/relationships/slideLayout" Target="../slideLayouts/slideLayout483.xml"/><Relationship Id="rId32" Type="http://schemas.openxmlformats.org/officeDocument/2006/relationships/slideLayout" Target="../slideLayouts/slideLayout491.xml"/><Relationship Id="rId37" Type="http://schemas.openxmlformats.org/officeDocument/2006/relationships/slideLayout" Target="../slideLayouts/slideLayout496.xml"/><Relationship Id="rId40" Type="http://schemas.openxmlformats.org/officeDocument/2006/relationships/image" Target="../media/image23.png"/><Relationship Id="rId5" Type="http://schemas.openxmlformats.org/officeDocument/2006/relationships/slideLayout" Target="../slideLayouts/slideLayout464.xml"/><Relationship Id="rId15" Type="http://schemas.openxmlformats.org/officeDocument/2006/relationships/slideLayout" Target="../slideLayouts/slideLayout474.xml"/><Relationship Id="rId23" Type="http://schemas.openxmlformats.org/officeDocument/2006/relationships/slideLayout" Target="../slideLayouts/slideLayout482.xml"/><Relationship Id="rId28" Type="http://schemas.openxmlformats.org/officeDocument/2006/relationships/slideLayout" Target="../slideLayouts/slideLayout487.xml"/><Relationship Id="rId36" Type="http://schemas.openxmlformats.org/officeDocument/2006/relationships/slideLayout" Target="../slideLayouts/slideLayout495.xml"/><Relationship Id="rId10" Type="http://schemas.openxmlformats.org/officeDocument/2006/relationships/slideLayout" Target="../slideLayouts/slideLayout469.xml"/><Relationship Id="rId19" Type="http://schemas.openxmlformats.org/officeDocument/2006/relationships/slideLayout" Target="../slideLayouts/slideLayout478.xml"/><Relationship Id="rId31" Type="http://schemas.openxmlformats.org/officeDocument/2006/relationships/slideLayout" Target="../slideLayouts/slideLayout490.xml"/><Relationship Id="rId4" Type="http://schemas.openxmlformats.org/officeDocument/2006/relationships/slideLayout" Target="../slideLayouts/slideLayout463.xml"/><Relationship Id="rId9" Type="http://schemas.openxmlformats.org/officeDocument/2006/relationships/slideLayout" Target="../slideLayouts/slideLayout468.xml"/><Relationship Id="rId14" Type="http://schemas.openxmlformats.org/officeDocument/2006/relationships/slideLayout" Target="../slideLayouts/slideLayout473.xml"/><Relationship Id="rId22" Type="http://schemas.openxmlformats.org/officeDocument/2006/relationships/slideLayout" Target="../slideLayouts/slideLayout481.xml"/><Relationship Id="rId27" Type="http://schemas.openxmlformats.org/officeDocument/2006/relationships/slideLayout" Target="../slideLayouts/slideLayout486.xml"/><Relationship Id="rId30" Type="http://schemas.openxmlformats.org/officeDocument/2006/relationships/slideLayout" Target="../slideLayouts/slideLayout489.xml"/><Relationship Id="rId35" Type="http://schemas.openxmlformats.org/officeDocument/2006/relationships/slideLayout" Target="../slideLayouts/slideLayout494.xml"/><Relationship Id="rId8" Type="http://schemas.openxmlformats.org/officeDocument/2006/relationships/slideLayout" Target="../slideLayouts/slideLayout467.xml"/><Relationship Id="rId3" Type="http://schemas.openxmlformats.org/officeDocument/2006/relationships/slideLayout" Target="../slideLayouts/slideLayout462.xml"/><Relationship Id="rId12" Type="http://schemas.openxmlformats.org/officeDocument/2006/relationships/slideLayout" Target="../slideLayouts/slideLayout471.xml"/><Relationship Id="rId17" Type="http://schemas.openxmlformats.org/officeDocument/2006/relationships/slideLayout" Target="../slideLayouts/slideLayout476.xml"/><Relationship Id="rId25" Type="http://schemas.openxmlformats.org/officeDocument/2006/relationships/slideLayout" Target="../slideLayouts/slideLayout484.xml"/><Relationship Id="rId33" Type="http://schemas.openxmlformats.org/officeDocument/2006/relationships/slideLayout" Target="../slideLayouts/slideLayout492.xml"/><Relationship Id="rId38" Type="http://schemas.openxmlformats.org/officeDocument/2006/relationships/slideLayout" Target="../slideLayouts/slideLayout497.xml"/></Relationships>
</file>

<file path=ppt/slideMasters/_rels/slideMaster1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10.xml"/><Relationship Id="rId18" Type="http://schemas.openxmlformats.org/officeDocument/2006/relationships/slideLayout" Target="../slideLayouts/slideLayout515.xml"/><Relationship Id="rId26" Type="http://schemas.openxmlformats.org/officeDocument/2006/relationships/slideLayout" Target="../slideLayouts/slideLayout523.xml"/><Relationship Id="rId3" Type="http://schemas.openxmlformats.org/officeDocument/2006/relationships/slideLayout" Target="../slideLayouts/slideLayout500.xml"/><Relationship Id="rId21" Type="http://schemas.openxmlformats.org/officeDocument/2006/relationships/slideLayout" Target="../slideLayouts/slideLayout518.xml"/><Relationship Id="rId7" Type="http://schemas.openxmlformats.org/officeDocument/2006/relationships/slideLayout" Target="../slideLayouts/slideLayout504.xml"/><Relationship Id="rId12" Type="http://schemas.openxmlformats.org/officeDocument/2006/relationships/slideLayout" Target="../slideLayouts/slideLayout509.xml"/><Relationship Id="rId17" Type="http://schemas.openxmlformats.org/officeDocument/2006/relationships/slideLayout" Target="../slideLayouts/slideLayout514.xml"/><Relationship Id="rId25" Type="http://schemas.openxmlformats.org/officeDocument/2006/relationships/slideLayout" Target="../slideLayouts/slideLayout522.xml"/><Relationship Id="rId33" Type="http://schemas.openxmlformats.org/officeDocument/2006/relationships/image" Target="../media/image1.emf"/><Relationship Id="rId2" Type="http://schemas.openxmlformats.org/officeDocument/2006/relationships/slideLayout" Target="../slideLayouts/slideLayout499.xml"/><Relationship Id="rId16" Type="http://schemas.openxmlformats.org/officeDocument/2006/relationships/slideLayout" Target="../slideLayouts/slideLayout513.xml"/><Relationship Id="rId20" Type="http://schemas.openxmlformats.org/officeDocument/2006/relationships/slideLayout" Target="../slideLayouts/slideLayout517.xml"/><Relationship Id="rId29" Type="http://schemas.openxmlformats.org/officeDocument/2006/relationships/slideLayout" Target="../slideLayouts/slideLayout526.xml"/><Relationship Id="rId1" Type="http://schemas.openxmlformats.org/officeDocument/2006/relationships/slideLayout" Target="../slideLayouts/slideLayout498.xml"/><Relationship Id="rId6" Type="http://schemas.openxmlformats.org/officeDocument/2006/relationships/slideLayout" Target="../slideLayouts/slideLayout503.xml"/><Relationship Id="rId11" Type="http://schemas.openxmlformats.org/officeDocument/2006/relationships/slideLayout" Target="../slideLayouts/slideLayout508.xml"/><Relationship Id="rId24" Type="http://schemas.openxmlformats.org/officeDocument/2006/relationships/slideLayout" Target="../slideLayouts/slideLayout521.xml"/><Relationship Id="rId32" Type="http://schemas.openxmlformats.org/officeDocument/2006/relationships/theme" Target="../theme/theme18.xml"/><Relationship Id="rId5" Type="http://schemas.openxmlformats.org/officeDocument/2006/relationships/slideLayout" Target="../slideLayouts/slideLayout502.xml"/><Relationship Id="rId15" Type="http://schemas.openxmlformats.org/officeDocument/2006/relationships/slideLayout" Target="../slideLayouts/slideLayout512.xml"/><Relationship Id="rId23" Type="http://schemas.openxmlformats.org/officeDocument/2006/relationships/slideLayout" Target="../slideLayouts/slideLayout520.xml"/><Relationship Id="rId28" Type="http://schemas.openxmlformats.org/officeDocument/2006/relationships/slideLayout" Target="../slideLayouts/slideLayout525.xml"/><Relationship Id="rId10" Type="http://schemas.openxmlformats.org/officeDocument/2006/relationships/slideLayout" Target="../slideLayouts/slideLayout507.xml"/><Relationship Id="rId19" Type="http://schemas.openxmlformats.org/officeDocument/2006/relationships/slideLayout" Target="../slideLayouts/slideLayout516.xml"/><Relationship Id="rId31" Type="http://schemas.openxmlformats.org/officeDocument/2006/relationships/slideLayout" Target="../slideLayouts/slideLayout528.xml"/><Relationship Id="rId4" Type="http://schemas.openxmlformats.org/officeDocument/2006/relationships/slideLayout" Target="../slideLayouts/slideLayout501.xml"/><Relationship Id="rId9" Type="http://schemas.openxmlformats.org/officeDocument/2006/relationships/slideLayout" Target="../slideLayouts/slideLayout506.xml"/><Relationship Id="rId14" Type="http://schemas.openxmlformats.org/officeDocument/2006/relationships/slideLayout" Target="../slideLayouts/slideLayout511.xml"/><Relationship Id="rId22" Type="http://schemas.openxmlformats.org/officeDocument/2006/relationships/slideLayout" Target="../slideLayouts/slideLayout519.xml"/><Relationship Id="rId27" Type="http://schemas.openxmlformats.org/officeDocument/2006/relationships/slideLayout" Target="../slideLayouts/slideLayout524.xml"/><Relationship Id="rId30" Type="http://schemas.openxmlformats.org/officeDocument/2006/relationships/slideLayout" Target="../slideLayouts/slideLayout527.xml"/><Relationship Id="rId8" Type="http://schemas.openxmlformats.org/officeDocument/2006/relationships/slideLayout" Target="../slideLayouts/slideLayout505.xml"/></Relationships>
</file>

<file path=ppt/slideMasters/_rels/slideMaster1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541.xml"/><Relationship Id="rId18" Type="http://schemas.openxmlformats.org/officeDocument/2006/relationships/slideLayout" Target="../slideLayouts/slideLayout546.xml"/><Relationship Id="rId26" Type="http://schemas.openxmlformats.org/officeDocument/2006/relationships/slideLayout" Target="../slideLayouts/slideLayout554.xml"/><Relationship Id="rId39" Type="http://schemas.openxmlformats.org/officeDocument/2006/relationships/slideLayout" Target="../slideLayouts/slideLayout567.xml"/><Relationship Id="rId21" Type="http://schemas.openxmlformats.org/officeDocument/2006/relationships/slideLayout" Target="../slideLayouts/slideLayout549.xml"/><Relationship Id="rId34" Type="http://schemas.openxmlformats.org/officeDocument/2006/relationships/slideLayout" Target="../slideLayouts/slideLayout562.xml"/><Relationship Id="rId42" Type="http://schemas.openxmlformats.org/officeDocument/2006/relationships/theme" Target="../theme/theme19.xml"/><Relationship Id="rId7" Type="http://schemas.openxmlformats.org/officeDocument/2006/relationships/slideLayout" Target="../slideLayouts/slideLayout535.xml"/><Relationship Id="rId2" Type="http://schemas.openxmlformats.org/officeDocument/2006/relationships/slideLayout" Target="../slideLayouts/slideLayout530.xml"/><Relationship Id="rId16" Type="http://schemas.openxmlformats.org/officeDocument/2006/relationships/slideLayout" Target="../slideLayouts/slideLayout544.xml"/><Relationship Id="rId20" Type="http://schemas.openxmlformats.org/officeDocument/2006/relationships/slideLayout" Target="../slideLayouts/slideLayout548.xml"/><Relationship Id="rId29" Type="http://schemas.openxmlformats.org/officeDocument/2006/relationships/slideLayout" Target="../slideLayouts/slideLayout557.xml"/><Relationship Id="rId41" Type="http://schemas.openxmlformats.org/officeDocument/2006/relationships/slideLayout" Target="../slideLayouts/slideLayout569.xml"/><Relationship Id="rId1" Type="http://schemas.openxmlformats.org/officeDocument/2006/relationships/slideLayout" Target="../slideLayouts/slideLayout529.xml"/><Relationship Id="rId6" Type="http://schemas.openxmlformats.org/officeDocument/2006/relationships/slideLayout" Target="../slideLayouts/slideLayout534.xml"/><Relationship Id="rId11" Type="http://schemas.openxmlformats.org/officeDocument/2006/relationships/slideLayout" Target="../slideLayouts/slideLayout539.xml"/><Relationship Id="rId24" Type="http://schemas.openxmlformats.org/officeDocument/2006/relationships/slideLayout" Target="../slideLayouts/slideLayout552.xml"/><Relationship Id="rId32" Type="http://schemas.openxmlformats.org/officeDocument/2006/relationships/slideLayout" Target="../slideLayouts/slideLayout560.xml"/><Relationship Id="rId37" Type="http://schemas.openxmlformats.org/officeDocument/2006/relationships/slideLayout" Target="../slideLayouts/slideLayout565.xml"/><Relationship Id="rId40" Type="http://schemas.openxmlformats.org/officeDocument/2006/relationships/slideLayout" Target="../slideLayouts/slideLayout568.xml"/><Relationship Id="rId5" Type="http://schemas.openxmlformats.org/officeDocument/2006/relationships/slideLayout" Target="../slideLayouts/slideLayout533.xml"/><Relationship Id="rId15" Type="http://schemas.openxmlformats.org/officeDocument/2006/relationships/slideLayout" Target="../slideLayouts/slideLayout543.xml"/><Relationship Id="rId23" Type="http://schemas.openxmlformats.org/officeDocument/2006/relationships/slideLayout" Target="../slideLayouts/slideLayout551.xml"/><Relationship Id="rId28" Type="http://schemas.openxmlformats.org/officeDocument/2006/relationships/slideLayout" Target="../slideLayouts/slideLayout556.xml"/><Relationship Id="rId36" Type="http://schemas.openxmlformats.org/officeDocument/2006/relationships/slideLayout" Target="../slideLayouts/slideLayout564.xml"/><Relationship Id="rId10" Type="http://schemas.openxmlformats.org/officeDocument/2006/relationships/slideLayout" Target="../slideLayouts/slideLayout538.xml"/><Relationship Id="rId19" Type="http://schemas.openxmlformats.org/officeDocument/2006/relationships/slideLayout" Target="../slideLayouts/slideLayout547.xml"/><Relationship Id="rId31" Type="http://schemas.openxmlformats.org/officeDocument/2006/relationships/slideLayout" Target="../slideLayouts/slideLayout559.xml"/><Relationship Id="rId44" Type="http://schemas.openxmlformats.org/officeDocument/2006/relationships/image" Target="../media/image19.svg"/><Relationship Id="rId4" Type="http://schemas.openxmlformats.org/officeDocument/2006/relationships/slideLayout" Target="../slideLayouts/slideLayout532.xml"/><Relationship Id="rId9" Type="http://schemas.openxmlformats.org/officeDocument/2006/relationships/slideLayout" Target="../slideLayouts/slideLayout537.xml"/><Relationship Id="rId14" Type="http://schemas.openxmlformats.org/officeDocument/2006/relationships/slideLayout" Target="../slideLayouts/slideLayout542.xml"/><Relationship Id="rId22" Type="http://schemas.openxmlformats.org/officeDocument/2006/relationships/slideLayout" Target="../slideLayouts/slideLayout550.xml"/><Relationship Id="rId27" Type="http://schemas.openxmlformats.org/officeDocument/2006/relationships/slideLayout" Target="../slideLayouts/slideLayout555.xml"/><Relationship Id="rId30" Type="http://schemas.openxmlformats.org/officeDocument/2006/relationships/slideLayout" Target="../slideLayouts/slideLayout558.xml"/><Relationship Id="rId35" Type="http://schemas.openxmlformats.org/officeDocument/2006/relationships/slideLayout" Target="../slideLayouts/slideLayout563.xml"/><Relationship Id="rId43" Type="http://schemas.openxmlformats.org/officeDocument/2006/relationships/image" Target="../media/image23.png"/><Relationship Id="rId8" Type="http://schemas.openxmlformats.org/officeDocument/2006/relationships/slideLayout" Target="../slideLayouts/slideLayout536.xml"/><Relationship Id="rId3" Type="http://schemas.openxmlformats.org/officeDocument/2006/relationships/slideLayout" Target="../slideLayouts/slideLayout531.xml"/><Relationship Id="rId12" Type="http://schemas.openxmlformats.org/officeDocument/2006/relationships/slideLayout" Target="../slideLayouts/slideLayout540.xml"/><Relationship Id="rId17" Type="http://schemas.openxmlformats.org/officeDocument/2006/relationships/slideLayout" Target="../slideLayouts/slideLayout545.xml"/><Relationship Id="rId25" Type="http://schemas.openxmlformats.org/officeDocument/2006/relationships/slideLayout" Target="../slideLayouts/slideLayout553.xml"/><Relationship Id="rId33" Type="http://schemas.openxmlformats.org/officeDocument/2006/relationships/slideLayout" Target="../slideLayouts/slideLayout561.xml"/><Relationship Id="rId38" Type="http://schemas.openxmlformats.org/officeDocument/2006/relationships/slideLayout" Target="../slideLayouts/slideLayout566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8.xml"/><Relationship Id="rId21" Type="http://schemas.openxmlformats.org/officeDocument/2006/relationships/slideLayout" Target="../slideLayouts/slideLayout56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20" Type="http://schemas.openxmlformats.org/officeDocument/2006/relationships/slideLayout" Target="../slideLayouts/slideLayout55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24" Type="http://schemas.openxmlformats.org/officeDocument/2006/relationships/image" Target="../media/image3.emf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45.xml"/><Relationship Id="rId19" Type="http://schemas.openxmlformats.org/officeDocument/2006/relationships/slideLayout" Target="../slideLayouts/slideLayout54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Relationship Id="rId22" Type="http://schemas.openxmlformats.org/officeDocument/2006/relationships/slideLayout" Target="../slideLayouts/slideLayout57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7.xml"/><Relationship Id="rId13" Type="http://schemas.openxmlformats.org/officeDocument/2006/relationships/slideLayout" Target="../slideLayouts/slideLayout582.xml"/><Relationship Id="rId18" Type="http://schemas.openxmlformats.org/officeDocument/2006/relationships/slideLayout" Target="../slideLayouts/slideLayout587.xml"/><Relationship Id="rId26" Type="http://schemas.openxmlformats.org/officeDocument/2006/relationships/slideLayout" Target="../slideLayouts/slideLayout595.xml"/><Relationship Id="rId3" Type="http://schemas.openxmlformats.org/officeDocument/2006/relationships/slideLayout" Target="../slideLayouts/slideLayout572.xml"/><Relationship Id="rId21" Type="http://schemas.openxmlformats.org/officeDocument/2006/relationships/slideLayout" Target="../slideLayouts/slideLayout590.xml"/><Relationship Id="rId7" Type="http://schemas.openxmlformats.org/officeDocument/2006/relationships/slideLayout" Target="../slideLayouts/slideLayout576.xml"/><Relationship Id="rId12" Type="http://schemas.openxmlformats.org/officeDocument/2006/relationships/slideLayout" Target="../slideLayouts/slideLayout581.xml"/><Relationship Id="rId17" Type="http://schemas.openxmlformats.org/officeDocument/2006/relationships/slideLayout" Target="../slideLayouts/slideLayout586.xml"/><Relationship Id="rId25" Type="http://schemas.openxmlformats.org/officeDocument/2006/relationships/slideLayout" Target="../slideLayouts/slideLayout594.xml"/><Relationship Id="rId2" Type="http://schemas.openxmlformats.org/officeDocument/2006/relationships/slideLayout" Target="../slideLayouts/slideLayout571.xml"/><Relationship Id="rId16" Type="http://schemas.openxmlformats.org/officeDocument/2006/relationships/slideLayout" Target="../slideLayouts/slideLayout585.xml"/><Relationship Id="rId20" Type="http://schemas.openxmlformats.org/officeDocument/2006/relationships/slideLayout" Target="../slideLayouts/slideLayout589.xml"/><Relationship Id="rId29" Type="http://schemas.openxmlformats.org/officeDocument/2006/relationships/slideLayout" Target="../slideLayouts/slideLayout598.xml"/><Relationship Id="rId1" Type="http://schemas.openxmlformats.org/officeDocument/2006/relationships/slideLayout" Target="../slideLayouts/slideLayout570.xml"/><Relationship Id="rId6" Type="http://schemas.openxmlformats.org/officeDocument/2006/relationships/slideLayout" Target="../slideLayouts/slideLayout575.xml"/><Relationship Id="rId11" Type="http://schemas.openxmlformats.org/officeDocument/2006/relationships/slideLayout" Target="../slideLayouts/slideLayout580.xml"/><Relationship Id="rId24" Type="http://schemas.openxmlformats.org/officeDocument/2006/relationships/slideLayout" Target="../slideLayouts/slideLayout593.xml"/><Relationship Id="rId32" Type="http://schemas.openxmlformats.org/officeDocument/2006/relationships/image" Target="../media/image1.emf"/><Relationship Id="rId5" Type="http://schemas.openxmlformats.org/officeDocument/2006/relationships/slideLayout" Target="../slideLayouts/slideLayout574.xml"/><Relationship Id="rId15" Type="http://schemas.openxmlformats.org/officeDocument/2006/relationships/slideLayout" Target="../slideLayouts/slideLayout584.xml"/><Relationship Id="rId23" Type="http://schemas.openxmlformats.org/officeDocument/2006/relationships/slideLayout" Target="../slideLayouts/slideLayout592.xml"/><Relationship Id="rId28" Type="http://schemas.openxmlformats.org/officeDocument/2006/relationships/slideLayout" Target="../slideLayouts/slideLayout597.xml"/><Relationship Id="rId10" Type="http://schemas.openxmlformats.org/officeDocument/2006/relationships/slideLayout" Target="../slideLayouts/slideLayout579.xml"/><Relationship Id="rId19" Type="http://schemas.openxmlformats.org/officeDocument/2006/relationships/slideLayout" Target="../slideLayouts/slideLayout588.xml"/><Relationship Id="rId31" Type="http://schemas.openxmlformats.org/officeDocument/2006/relationships/theme" Target="../theme/theme20.xml"/><Relationship Id="rId4" Type="http://schemas.openxmlformats.org/officeDocument/2006/relationships/slideLayout" Target="../slideLayouts/slideLayout573.xml"/><Relationship Id="rId9" Type="http://schemas.openxmlformats.org/officeDocument/2006/relationships/slideLayout" Target="../slideLayouts/slideLayout578.xml"/><Relationship Id="rId14" Type="http://schemas.openxmlformats.org/officeDocument/2006/relationships/slideLayout" Target="../slideLayouts/slideLayout583.xml"/><Relationship Id="rId22" Type="http://schemas.openxmlformats.org/officeDocument/2006/relationships/slideLayout" Target="../slideLayouts/slideLayout591.xml"/><Relationship Id="rId27" Type="http://schemas.openxmlformats.org/officeDocument/2006/relationships/slideLayout" Target="../slideLayouts/slideLayout596.xml"/><Relationship Id="rId30" Type="http://schemas.openxmlformats.org/officeDocument/2006/relationships/slideLayout" Target="../slideLayouts/slideLayout599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7.xml"/><Relationship Id="rId13" Type="http://schemas.openxmlformats.org/officeDocument/2006/relationships/slideLayout" Target="../slideLayouts/slideLayout612.xml"/><Relationship Id="rId18" Type="http://schemas.openxmlformats.org/officeDocument/2006/relationships/image" Target="../media/image32.png"/><Relationship Id="rId3" Type="http://schemas.openxmlformats.org/officeDocument/2006/relationships/slideLayout" Target="../slideLayouts/slideLayout602.xml"/><Relationship Id="rId7" Type="http://schemas.openxmlformats.org/officeDocument/2006/relationships/slideLayout" Target="../slideLayouts/slideLayout606.xml"/><Relationship Id="rId12" Type="http://schemas.openxmlformats.org/officeDocument/2006/relationships/slideLayout" Target="../slideLayouts/slideLayout611.xml"/><Relationship Id="rId17" Type="http://schemas.openxmlformats.org/officeDocument/2006/relationships/image" Target="../media/image5.svg"/><Relationship Id="rId2" Type="http://schemas.openxmlformats.org/officeDocument/2006/relationships/slideLayout" Target="../slideLayouts/slideLayout601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600.xml"/><Relationship Id="rId6" Type="http://schemas.openxmlformats.org/officeDocument/2006/relationships/slideLayout" Target="../slideLayouts/slideLayout605.xml"/><Relationship Id="rId11" Type="http://schemas.openxmlformats.org/officeDocument/2006/relationships/slideLayout" Target="../slideLayouts/slideLayout610.xml"/><Relationship Id="rId5" Type="http://schemas.openxmlformats.org/officeDocument/2006/relationships/slideLayout" Target="../slideLayouts/slideLayout604.xml"/><Relationship Id="rId15" Type="http://schemas.openxmlformats.org/officeDocument/2006/relationships/theme" Target="../theme/theme21.xml"/><Relationship Id="rId10" Type="http://schemas.openxmlformats.org/officeDocument/2006/relationships/slideLayout" Target="../slideLayouts/slideLayout609.xml"/><Relationship Id="rId4" Type="http://schemas.openxmlformats.org/officeDocument/2006/relationships/slideLayout" Target="../slideLayouts/slideLayout603.xml"/><Relationship Id="rId9" Type="http://schemas.openxmlformats.org/officeDocument/2006/relationships/slideLayout" Target="../slideLayouts/slideLayout608.xml"/><Relationship Id="rId14" Type="http://schemas.openxmlformats.org/officeDocument/2006/relationships/slideLayout" Target="../slideLayouts/slideLayout6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70.xml"/><Relationship Id="rId1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60.xml"/><Relationship Id="rId21" Type="http://schemas.openxmlformats.org/officeDocument/2006/relationships/slideLayout" Target="../slideLayouts/slideLayout78.xml"/><Relationship Id="rId7" Type="http://schemas.openxmlformats.org/officeDocument/2006/relationships/slideLayout" Target="../slideLayouts/slideLayout64.xml"/><Relationship Id="rId12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73.xml"/><Relationship Id="rId20" Type="http://schemas.openxmlformats.org/officeDocument/2006/relationships/slideLayout" Target="../slideLayouts/slideLayout77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5" Type="http://schemas.openxmlformats.org/officeDocument/2006/relationships/slideLayout" Target="../slideLayouts/slideLayout72.xml"/><Relationship Id="rId23" Type="http://schemas.openxmlformats.org/officeDocument/2006/relationships/image" Target="../media/image3.emf"/><Relationship Id="rId10" Type="http://schemas.openxmlformats.org/officeDocument/2006/relationships/slideLayout" Target="../slideLayouts/slideLayout67.xml"/><Relationship Id="rId19" Type="http://schemas.openxmlformats.org/officeDocument/2006/relationships/slideLayout" Target="../slideLayouts/slideLayout76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14" Type="http://schemas.openxmlformats.org/officeDocument/2006/relationships/slideLayout" Target="../slideLayouts/slideLayout71.xml"/><Relationship Id="rId22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slideLayout" Target="../slideLayouts/slideLayout81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0.xml"/><Relationship Id="rId1" Type="http://schemas.openxmlformats.org/officeDocument/2006/relationships/slideLayout" Target="../slideLayouts/slideLayout79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83.xml"/><Relationship Id="rId4" Type="http://schemas.openxmlformats.org/officeDocument/2006/relationships/slideLayout" Target="../slideLayouts/slideLayout82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4" Type="http://schemas.openxmlformats.org/officeDocument/2006/relationships/image" Target="../media/image1.emf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98.xml"/><Relationship Id="rId18" Type="http://schemas.openxmlformats.org/officeDocument/2006/relationships/slideLayout" Target="../slideLayouts/slideLayout103.xml"/><Relationship Id="rId26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106.xml"/><Relationship Id="rId34" Type="http://schemas.openxmlformats.org/officeDocument/2006/relationships/slideLayout" Target="../slideLayouts/slideLayout119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5" Type="http://schemas.openxmlformats.org/officeDocument/2006/relationships/slideLayout" Target="../slideLayouts/slideLayout110.xml"/><Relationship Id="rId33" Type="http://schemas.openxmlformats.org/officeDocument/2006/relationships/slideLayout" Target="../slideLayouts/slideLayout118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20" Type="http://schemas.openxmlformats.org/officeDocument/2006/relationships/slideLayout" Target="../slideLayouts/slideLayout105.xml"/><Relationship Id="rId29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24" Type="http://schemas.openxmlformats.org/officeDocument/2006/relationships/slideLayout" Target="../slideLayouts/slideLayout109.xml"/><Relationship Id="rId32" Type="http://schemas.openxmlformats.org/officeDocument/2006/relationships/slideLayout" Target="../slideLayouts/slideLayout117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23" Type="http://schemas.openxmlformats.org/officeDocument/2006/relationships/slideLayout" Target="../slideLayouts/slideLayout108.xml"/><Relationship Id="rId28" Type="http://schemas.openxmlformats.org/officeDocument/2006/relationships/slideLayout" Target="../slideLayouts/slideLayout113.xml"/><Relationship Id="rId36" Type="http://schemas.openxmlformats.org/officeDocument/2006/relationships/image" Target="../media/image3.emf"/><Relationship Id="rId10" Type="http://schemas.openxmlformats.org/officeDocument/2006/relationships/slideLayout" Target="../slideLayouts/slideLayout95.xml"/><Relationship Id="rId19" Type="http://schemas.openxmlformats.org/officeDocument/2006/relationships/slideLayout" Target="../slideLayouts/slideLayout104.xml"/><Relationship Id="rId31" Type="http://schemas.openxmlformats.org/officeDocument/2006/relationships/slideLayout" Target="../slideLayouts/slideLayout116.xml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Relationship Id="rId22" Type="http://schemas.openxmlformats.org/officeDocument/2006/relationships/slideLayout" Target="../slideLayouts/slideLayout107.xml"/><Relationship Id="rId27" Type="http://schemas.openxmlformats.org/officeDocument/2006/relationships/slideLayout" Target="../slideLayouts/slideLayout112.xml"/><Relationship Id="rId30" Type="http://schemas.openxmlformats.org/officeDocument/2006/relationships/slideLayout" Target="../slideLayouts/slideLayout115.xml"/><Relationship Id="rId35" Type="http://schemas.openxmlformats.org/officeDocument/2006/relationships/theme" Target="../theme/theme6.xml"/><Relationship Id="rId8" Type="http://schemas.openxmlformats.org/officeDocument/2006/relationships/slideLayout" Target="../slideLayouts/slideLayout93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2.xml"/><Relationship Id="rId18" Type="http://schemas.openxmlformats.org/officeDocument/2006/relationships/slideLayout" Target="../slideLayouts/slideLayout137.xml"/><Relationship Id="rId26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22.xml"/><Relationship Id="rId21" Type="http://schemas.openxmlformats.org/officeDocument/2006/relationships/slideLayout" Target="../slideLayouts/slideLayout140.xml"/><Relationship Id="rId34" Type="http://schemas.openxmlformats.org/officeDocument/2006/relationships/slideLayout" Target="../slideLayouts/slideLayout153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5" Type="http://schemas.openxmlformats.org/officeDocument/2006/relationships/slideLayout" Target="../slideLayouts/slideLayout144.xml"/><Relationship Id="rId33" Type="http://schemas.openxmlformats.org/officeDocument/2006/relationships/slideLayout" Target="../slideLayouts/slideLayout152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20" Type="http://schemas.openxmlformats.org/officeDocument/2006/relationships/slideLayout" Target="../slideLayouts/slideLayout139.xml"/><Relationship Id="rId29" Type="http://schemas.openxmlformats.org/officeDocument/2006/relationships/slideLayout" Target="../slideLayouts/slideLayout148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24" Type="http://schemas.openxmlformats.org/officeDocument/2006/relationships/slideLayout" Target="../slideLayouts/slideLayout143.xml"/><Relationship Id="rId32" Type="http://schemas.openxmlformats.org/officeDocument/2006/relationships/slideLayout" Target="../slideLayouts/slideLayout151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23" Type="http://schemas.openxmlformats.org/officeDocument/2006/relationships/slideLayout" Target="../slideLayouts/slideLayout142.xml"/><Relationship Id="rId28" Type="http://schemas.openxmlformats.org/officeDocument/2006/relationships/slideLayout" Target="../slideLayouts/slideLayout147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29.xml"/><Relationship Id="rId19" Type="http://schemas.openxmlformats.org/officeDocument/2006/relationships/slideLayout" Target="../slideLayouts/slideLayout138.xml"/><Relationship Id="rId31" Type="http://schemas.openxmlformats.org/officeDocument/2006/relationships/slideLayout" Target="../slideLayouts/slideLayout150.xml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Relationship Id="rId22" Type="http://schemas.openxmlformats.org/officeDocument/2006/relationships/slideLayout" Target="../slideLayouts/slideLayout141.xml"/><Relationship Id="rId27" Type="http://schemas.openxmlformats.org/officeDocument/2006/relationships/slideLayout" Target="../slideLayouts/slideLayout146.xml"/><Relationship Id="rId30" Type="http://schemas.openxmlformats.org/officeDocument/2006/relationships/slideLayout" Target="../slideLayouts/slideLayout149.xml"/><Relationship Id="rId35" Type="http://schemas.openxmlformats.org/officeDocument/2006/relationships/theme" Target="../theme/theme7.xml"/><Relationship Id="rId8" Type="http://schemas.openxmlformats.org/officeDocument/2006/relationships/slideLayout" Target="../slideLayouts/slideLayout127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6.xml"/><Relationship Id="rId18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79.xml"/><Relationship Id="rId3" Type="http://schemas.openxmlformats.org/officeDocument/2006/relationships/slideLayout" Target="../slideLayouts/slideLayout156.xml"/><Relationship Id="rId21" Type="http://schemas.openxmlformats.org/officeDocument/2006/relationships/slideLayout" Target="../slideLayouts/slideLayout174.xml"/><Relationship Id="rId34" Type="http://schemas.openxmlformats.org/officeDocument/2006/relationships/slideLayout" Target="../slideLayouts/slideLayout187.xml"/><Relationship Id="rId7" Type="http://schemas.openxmlformats.org/officeDocument/2006/relationships/slideLayout" Target="../slideLayouts/slideLayout160.xml"/><Relationship Id="rId12" Type="http://schemas.openxmlformats.org/officeDocument/2006/relationships/slideLayout" Target="../slideLayouts/slideLayout165.xml"/><Relationship Id="rId17" Type="http://schemas.openxmlformats.org/officeDocument/2006/relationships/slideLayout" Target="../slideLayouts/slideLayout170.xml"/><Relationship Id="rId25" Type="http://schemas.openxmlformats.org/officeDocument/2006/relationships/slideLayout" Target="../slideLayouts/slideLayout178.xml"/><Relationship Id="rId33" Type="http://schemas.openxmlformats.org/officeDocument/2006/relationships/slideLayout" Target="../slideLayouts/slideLayout186.xml"/><Relationship Id="rId2" Type="http://schemas.openxmlformats.org/officeDocument/2006/relationships/slideLayout" Target="../slideLayouts/slideLayout155.xml"/><Relationship Id="rId16" Type="http://schemas.openxmlformats.org/officeDocument/2006/relationships/slideLayout" Target="../slideLayouts/slideLayout169.xml"/><Relationship Id="rId20" Type="http://schemas.openxmlformats.org/officeDocument/2006/relationships/slideLayout" Target="../slideLayouts/slideLayout173.xml"/><Relationship Id="rId29" Type="http://schemas.openxmlformats.org/officeDocument/2006/relationships/slideLayout" Target="../slideLayouts/slideLayout182.xml"/><Relationship Id="rId1" Type="http://schemas.openxmlformats.org/officeDocument/2006/relationships/slideLayout" Target="../slideLayouts/slideLayout154.xml"/><Relationship Id="rId6" Type="http://schemas.openxmlformats.org/officeDocument/2006/relationships/slideLayout" Target="../slideLayouts/slideLayout159.xml"/><Relationship Id="rId11" Type="http://schemas.openxmlformats.org/officeDocument/2006/relationships/slideLayout" Target="../slideLayouts/slideLayout164.xml"/><Relationship Id="rId24" Type="http://schemas.openxmlformats.org/officeDocument/2006/relationships/slideLayout" Target="../slideLayouts/slideLayout177.xml"/><Relationship Id="rId32" Type="http://schemas.openxmlformats.org/officeDocument/2006/relationships/slideLayout" Target="../slideLayouts/slideLayout185.xml"/><Relationship Id="rId5" Type="http://schemas.openxmlformats.org/officeDocument/2006/relationships/slideLayout" Target="../slideLayouts/slideLayout158.xml"/><Relationship Id="rId15" Type="http://schemas.openxmlformats.org/officeDocument/2006/relationships/slideLayout" Target="../slideLayouts/slideLayout168.xml"/><Relationship Id="rId23" Type="http://schemas.openxmlformats.org/officeDocument/2006/relationships/slideLayout" Target="../slideLayouts/slideLayout176.xml"/><Relationship Id="rId28" Type="http://schemas.openxmlformats.org/officeDocument/2006/relationships/slideLayout" Target="../slideLayouts/slideLayout181.xml"/><Relationship Id="rId36" Type="http://schemas.openxmlformats.org/officeDocument/2006/relationships/image" Target="../media/image1.emf"/><Relationship Id="rId10" Type="http://schemas.openxmlformats.org/officeDocument/2006/relationships/slideLayout" Target="../slideLayouts/slideLayout163.xml"/><Relationship Id="rId19" Type="http://schemas.openxmlformats.org/officeDocument/2006/relationships/slideLayout" Target="../slideLayouts/slideLayout172.xml"/><Relationship Id="rId31" Type="http://schemas.openxmlformats.org/officeDocument/2006/relationships/slideLayout" Target="../slideLayouts/slideLayout184.xml"/><Relationship Id="rId4" Type="http://schemas.openxmlformats.org/officeDocument/2006/relationships/slideLayout" Target="../slideLayouts/slideLayout157.xml"/><Relationship Id="rId9" Type="http://schemas.openxmlformats.org/officeDocument/2006/relationships/slideLayout" Target="../slideLayouts/slideLayout162.xml"/><Relationship Id="rId14" Type="http://schemas.openxmlformats.org/officeDocument/2006/relationships/slideLayout" Target="../slideLayouts/slideLayout167.xml"/><Relationship Id="rId22" Type="http://schemas.openxmlformats.org/officeDocument/2006/relationships/slideLayout" Target="../slideLayouts/slideLayout175.xml"/><Relationship Id="rId27" Type="http://schemas.openxmlformats.org/officeDocument/2006/relationships/slideLayout" Target="../slideLayouts/slideLayout180.xml"/><Relationship Id="rId30" Type="http://schemas.openxmlformats.org/officeDocument/2006/relationships/slideLayout" Target="../slideLayouts/slideLayout183.xml"/><Relationship Id="rId35" Type="http://schemas.openxmlformats.org/officeDocument/2006/relationships/theme" Target="../theme/theme8.xml"/><Relationship Id="rId8" Type="http://schemas.openxmlformats.org/officeDocument/2006/relationships/slideLayout" Target="../slideLayouts/slideLayout161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00.xml"/><Relationship Id="rId18" Type="http://schemas.openxmlformats.org/officeDocument/2006/relationships/slideLayout" Target="../slideLayouts/slideLayout205.xml"/><Relationship Id="rId26" Type="http://schemas.openxmlformats.org/officeDocument/2006/relationships/slideLayout" Target="../slideLayouts/slideLayout213.xml"/><Relationship Id="rId39" Type="http://schemas.openxmlformats.org/officeDocument/2006/relationships/theme" Target="../theme/theme9.xml"/><Relationship Id="rId21" Type="http://schemas.openxmlformats.org/officeDocument/2006/relationships/slideLayout" Target="../slideLayouts/slideLayout208.xml"/><Relationship Id="rId34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94.xml"/><Relationship Id="rId2" Type="http://schemas.openxmlformats.org/officeDocument/2006/relationships/slideLayout" Target="../slideLayouts/slideLayout189.xml"/><Relationship Id="rId16" Type="http://schemas.openxmlformats.org/officeDocument/2006/relationships/slideLayout" Target="../slideLayouts/slideLayout203.xml"/><Relationship Id="rId20" Type="http://schemas.openxmlformats.org/officeDocument/2006/relationships/slideLayout" Target="../slideLayouts/slideLayout207.xml"/><Relationship Id="rId29" Type="http://schemas.openxmlformats.org/officeDocument/2006/relationships/slideLayout" Target="../slideLayouts/slideLayout216.xml"/><Relationship Id="rId41" Type="http://schemas.openxmlformats.org/officeDocument/2006/relationships/image" Target="../media/image19.svg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24" Type="http://schemas.openxmlformats.org/officeDocument/2006/relationships/slideLayout" Target="../slideLayouts/slideLayout211.xml"/><Relationship Id="rId32" Type="http://schemas.openxmlformats.org/officeDocument/2006/relationships/slideLayout" Target="../slideLayouts/slideLayout219.xml"/><Relationship Id="rId37" Type="http://schemas.openxmlformats.org/officeDocument/2006/relationships/slideLayout" Target="../slideLayouts/slideLayout224.xml"/><Relationship Id="rId40" Type="http://schemas.openxmlformats.org/officeDocument/2006/relationships/image" Target="../media/image23.png"/><Relationship Id="rId5" Type="http://schemas.openxmlformats.org/officeDocument/2006/relationships/slideLayout" Target="../slideLayouts/slideLayout192.xml"/><Relationship Id="rId15" Type="http://schemas.openxmlformats.org/officeDocument/2006/relationships/slideLayout" Target="../slideLayouts/slideLayout202.xml"/><Relationship Id="rId23" Type="http://schemas.openxmlformats.org/officeDocument/2006/relationships/slideLayout" Target="../slideLayouts/slideLayout210.xml"/><Relationship Id="rId28" Type="http://schemas.openxmlformats.org/officeDocument/2006/relationships/slideLayout" Target="../slideLayouts/slideLayout215.xml"/><Relationship Id="rId36" Type="http://schemas.openxmlformats.org/officeDocument/2006/relationships/slideLayout" Target="../slideLayouts/slideLayout223.xml"/><Relationship Id="rId10" Type="http://schemas.openxmlformats.org/officeDocument/2006/relationships/slideLayout" Target="../slideLayouts/slideLayout197.xml"/><Relationship Id="rId19" Type="http://schemas.openxmlformats.org/officeDocument/2006/relationships/slideLayout" Target="../slideLayouts/slideLayout206.xml"/><Relationship Id="rId31" Type="http://schemas.openxmlformats.org/officeDocument/2006/relationships/slideLayout" Target="../slideLayouts/slideLayout218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Relationship Id="rId14" Type="http://schemas.openxmlformats.org/officeDocument/2006/relationships/slideLayout" Target="../slideLayouts/slideLayout201.xml"/><Relationship Id="rId22" Type="http://schemas.openxmlformats.org/officeDocument/2006/relationships/slideLayout" Target="../slideLayouts/slideLayout209.xml"/><Relationship Id="rId27" Type="http://schemas.openxmlformats.org/officeDocument/2006/relationships/slideLayout" Target="../slideLayouts/slideLayout214.xml"/><Relationship Id="rId30" Type="http://schemas.openxmlformats.org/officeDocument/2006/relationships/slideLayout" Target="../slideLayouts/slideLayout217.xml"/><Relationship Id="rId35" Type="http://schemas.openxmlformats.org/officeDocument/2006/relationships/slideLayout" Target="../slideLayouts/slideLayout222.xml"/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12" Type="http://schemas.openxmlformats.org/officeDocument/2006/relationships/slideLayout" Target="../slideLayouts/slideLayout199.xml"/><Relationship Id="rId17" Type="http://schemas.openxmlformats.org/officeDocument/2006/relationships/slideLayout" Target="../slideLayouts/slideLayout204.xml"/><Relationship Id="rId25" Type="http://schemas.openxmlformats.org/officeDocument/2006/relationships/slideLayout" Target="../slideLayouts/slideLayout212.xml"/><Relationship Id="rId33" Type="http://schemas.openxmlformats.org/officeDocument/2006/relationships/slideLayout" Target="../slideLayouts/slideLayout220.xml"/><Relationship Id="rId38" Type="http://schemas.openxmlformats.org/officeDocument/2006/relationships/slideLayout" Target="../slideLayouts/slideLayout2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85EAD1-F56D-294F-B2B4-58C52E7FF8E4}"/>
              </a:ext>
            </a:extLst>
          </p:cNvPr>
          <p:cNvPicPr>
            <a:picLocks noChangeAspect="1"/>
          </p:cNvPicPr>
          <p:nvPr userDrawn="1"/>
        </p:nvPicPr>
        <p:blipFill>
          <a:blip r:embed="rId3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0" r:id="rId1"/>
    <p:sldLayoutId id="2147483656" r:id="rId2"/>
    <p:sldLayoutId id="2147483662" r:id="rId3"/>
    <p:sldLayoutId id="2147483687" r:id="rId4"/>
    <p:sldLayoutId id="2147483665" r:id="rId5"/>
    <p:sldLayoutId id="2147483666" r:id="rId6"/>
    <p:sldLayoutId id="2147483667" r:id="rId7"/>
    <p:sldLayoutId id="2147483690" r:id="rId8"/>
    <p:sldLayoutId id="2147483693" r:id="rId9"/>
    <p:sldLayoutId id="2147483668" r:id="rId10"/>
    <p:sldLayoutId id="2147483669" r:id="rId11"/>
    <p:sldLayoutId id="2147483694" r:id="rId12"/>
    <p:sldLayoutId id="2147483695" r:id="rId13"/>
    <p:sldLayoutId id="2147483696" r:id="rId14"/>
    <p:sldLayoutId id="2147483785" r:id="rId15"/>
    <p:sldLayoutId id="2147483787" r:id="rId16"/>
    <p:sldLayoutId id="2147483786" r:id="rId17"/>
    <p:sldLayoutId id="2147483793" r:id="rId18"/>
    <p:sldLayoutId id="2147483815" r:id="rId19"/>
    <p:sldLayoutId id="2147483697" r:id="rId20"/>
    <p:sldLayoutId id="2147483698" r:id="rId21"/>
    <p:sldLayoutId id="2147484011" r:id="rId22"/>
    <p:sldLayoutId id="2147483699" r:id="rId23"/>
    <p:sldLayoutId id="2147483700" r:id="rId24"/>
    <p:sldLayoutId id="2147483701" r:id="rId25"/>
    <p:sldLayoutId id="2147483788" r:id="rId26"/>
    <p:sldLayoutId id="2147483702" r:id="rId27"/>
    <p:sldLayoutId id="2147483703" r:id="rId28"/>
    <p:sldLayoutId id="2147483661" r:id="rId29"/>
    <p:sldLayoutId id="2147484089" r:id="rId30"/>
    <p:sldLayoutId id="2147483684" r:id="rId31"/>
    <p:sldLayoutId id="2147483893" r:id="rId32"/>
    <p:sldLayoutId id="2147483894" r:id="rId33"/>
    <p:sldLayoutId id="2147484009" r:id="rId34"/>
    <p:sldLayoutId id="2147484010" r:id="rId3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BD0DF1-857F-B144-9FD1-48DC4E41908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EC5DE9C-45A2-2744-9599-3E44422BC6A5}"/>
              </a:ext>
            </a:extLst>
          </p:cNvPr>
          <p:cNvSpPr/>
          <p:nvPr userDrawn="1"/>
        </p:nvSpPr>
        <p:spPr>
          <a:xfrm rot="2701197">
            <a:off x="-932387" y="1086601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1EEC319-6D4A-EF47-BE27-FFF679D84127}"/>
              </a:ext>
            </a:extLst>
          </p:cNvPr>
          <p:cNvSpPr/>
          <p:nvPr userDrawn="1"/>
        </p:nvSpPr>
        <p:spPr>
          <a:xfrm rot="2325464">
            <a:off x="-681469" y="1623567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83FF2F-BA6F-F34E-8709-F6C379176F8F}"/>
              </a:ext>
            </a:extLst>
          </p:cNvPr>
          <p:cNvSpPr/>
          <p:nvPr userDrawn="1"/>
        </p:nvSpPr>
        <p:spPr>
          <a:xfrm rot="12538187">
            <a:off x="9368898" y="-182312"/>
            <a:ext cx="2704638" cy="2078819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7" b="0" i="0">
              <a:latin typeface="Gotham Book" panose="0200060404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DB2B9A-BA7E-144F-BECE-59D329BB1F02}"/>
              </a:ext>
            </a:extLst>
          </p:cNvPr>
          <p:cNvSpPr>
            <a:spLocks/>
          </p:cNvSpPr>
          <p:nvPr userDrawn="1"/>
        </p:nvSpPr>
        <p:spPr>
          <a:xfrm>
            <a:off x="8953439" y="6642560"/>
            <a:ext cx="3009798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688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DBD856-2530-FA46-8E02-185EF15FBA8D}"/>
              </a:ext>
            </a:extLst>
          </p:cNvPr>
          <p:cNvCxnSpPr/>
          <p:nvPr userDrawn="1"/>
        </p:nvCxnSpPr>
        <p:spPr>
          <a:xfrm>
            <a:off x="9034672" y="6539947"/>
            <a:ext cx="2928567" cy="0"/>
          </a:xfrm>
          <a:prstGeom prst="line">
            <a:avLst/>
          </a:prstGeom>
          <a:ln w="31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BDB087A-6505-F640-8467-EC009C45CB0A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884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91" r:id="rId1"/>
    <p:sldLayoutId id="2147484292" r:id="rId2"/>
    <p:sldLayoutId id="2147484293" r:id="rId3"/>
    <p:sldLayoutId id="2147484294" r:id="rId4"/>
    <p:sldLayoutId id="2147484295" r:id="rId5"/>
    <p:sldLayoutId id="2147484296" r:id="rId6"/>
    <p:sldLayoutId id="2147484297" r:id="rId7"/>
    <p:sldLayoutId id="2147484298" r:id="rId8"/>
    <p:sldLayoutId id="2147484299" r:id="rId9"/>
    <p:sldLayoutId id="2147484300" r:id="rId10"/>
    <p:sldLayoutId id="2147484301" r:id="rId11"/>
    <p:sldLayoutId id="2147484302" r:id="rId12"/>
    <p:sldLayoutId id="2147484303" r:id="rId13"/>
    <p:sldLayoutId id="2147484304" r:id="rId14"/>
    <p:sldLayoutId id="2147484305" r:id="rId15"/>
    <p:sldLayoutId id="2147484306" r:id="rId16"/>
    <p:sldLayoutId id="2147484307" r:id="rId17"/>
    <p:sldLayoutId id="2147484308" r:id="rId18"/>
    <p:sldLayoutId id="2147484309" r:id="rId19"/>
    <p:sldLayoutId id="2147484310" r:id="rId20"/>
    <p:sldLayoutId id="2147484311" r:id="rId21"/>
    <p:sldLayoutId id="2147484312" r:id="rId22"/>
    <p:sldLayoutId id="2147484313" r:id="rId23"/>
    <p:sldLayoutId id="2147484314" r:id="rId24"/>
    <p:sldLayoutId id="2147484315" r:id="rId25"/>
    <p:sldLayoutId id="2147484316" r:id="rId26"/>
    <p:sldLayoutId id="2147484317" r:id="rId27"/>
    <p:sldLayoutId id="2147484318" r:id="rId28"/>
    <p:sldLayoutId id="2147484319" r:id="rId29"/>
    <p:sldLayoutId id="2147484320" r:id="rId30"/>
    <p:sldLayoutId id="2147484321" r:id="rId31"/>
    <p:sldLayoutId id="2147484322" r:id="rId32"/>
    <p:sldLayoutId id="2147484323" r:id="rId33"/>
    <p:sldLayoutId id="2147484324" r:id="rId34"/>
  </p:sldLayoutIdLst>
  <p:hf hdr="0" ftr="0" dt="0"/>
  <p:txStyles>
    <p:titleStyle>
      <a:lvl1pPr algn="l" defTabSz="913852" rtl="0" eaLnBrk="1" latinLnBrk="0" hangingPunct="1">
        <a:lnSpc>
          <a:spcPct val="90000"/>
        </a:lnSpc>
        <a:spcBef>
          <a:spcPct val="0"/>
        </a:spcBef>
        <a:buNone/>
        <a:defRPr sz="2798" kern="1200">
          <a:solidFill>
            <a:schemeClr val="tx1"/>
          </a:solidFill>
          <a:latin typeface="Gotham Book" panose="02000604040000020004" pitchFamily="2" charset="0"/>
          <a:ea typeface="+mj-ea"/>
          <a:cs typeface="+mj-cs"/>
        </a:defRPr>
      </a:lvl1pPr>
    </p:titleStyle>
    <p:bodyStyle>
      <a:lvl1pPr marL="0" indent="0" algn="l" defTabSz="913852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Gotham Book" panose="02000604040000020004" pitchFamily="2" charset="0"/>
          <a:ea typeface="+mn-ea"/>
          <a:cs typeface="+mn-cs"/>
        </a:defRPr>
      </a:lvl1pPr>
      <a:lvl2pPr marL="68538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314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9240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6166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3092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70017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6943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83868" indent="-228462" algn="l" defTabSz="913852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92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3852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7077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7703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4628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41554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8480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5406" algn="l" defTabSz="913852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F84FD2-2C22-5E4F-A2C1-3D327FABB03E}"/>
              </a:ext>
            </a:extLst>
          </p:cNvPr>
          <p:cNvPicPr>
            <a:picLocks noChangeAspect="1"/>
          </p:cNvPicPr>
          <p:nvPr userDrawn="1"/>
        </p:nvPicPr>
        <p:blipFill>
          <a:blip r:embed="rId3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9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90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26" r:id="rId1"/>
    <p:sldLayoutId id="2147484327" r:id="rId2"/>
    <p:sldLayoutId id="2147484328" r:id="rId3"/>
    <p:sldLayoutId id="2147484329" r:id="rId4"/>
    <p:sldLayoutId id="2147484330" r:id="rId5"/>
    <p:sldLayoutId id="2147484331" r:id="rId6"/>
    <p:sldLayoutId id="2147484332" r:id="rId7"/>
    <p:sldLayoutId id="2147484333" r:id="rId8"/>
    <p:sldLayoutId id="2147484334" r:id="rId9"/>
    <p:sldLayoutId id="2147484335" r:id="rId10"/>
    <p:sldLayoutId id="2147484336" r:id="rId11"/>
    <p:sldLayoutId id="2147484337" r:id="rId12"/>
    <p:sldLayoutId id="2147484338" r:id="rId13"/>
    <p:sldLayoutId id="2147484339" r:id="rId14"/>
    <p:sldLayoutId id="2147484340" r:id="rId15"/>
    <p:sldLayoutId id="2147484341" r:id="rId16"/>
    <p:sldLayoutId id="2147484342" r:id="rId17"/>
    <p:sldLayoutId id="2147484343" r:id="rId18"/>
    <p:sldLayoutId id="2147484344" r:id="rId19"/>
    <p:sldLayoutId id="2147484345" r:id="rId20"/>
    <p:sldLayoutId id="2147484346" r:id="rId21"/>
    <p:sldLayoutId id="2147484347" r:id="rId22"/>
    <p:sldLayoutId id="2147484348" r:id="rId23"/>
    <p:sldLayoutId id="2147484349" r:id="rId24"/>
    <p:sldLayoutId id="2147484350" r:id="rId25"/>
    <p:sldLayoutId id="2147484351" r:id="rId26"/>
    <p:sldLayoutId id="2147484352" r:id="rId27"/>
    <p:sldLayoutId id="2147484353" r:id="rId28"/>
    <p:sldLayoutId id="2147484354" r:id="rId29"/>
    <p:sldLayoutId id="2147484355" r:id="rId30"/>
    <p:sldLayoutId id="2147484356" r:id="rId31"/>
    <p:sldLayoutId id="2147484357" r:id="rId32"/>
    <p:sldLayoutId id="2147484358" r:id="rId33"/>
    <p:sldLayoutId id="2147484359" r:id="rId34"/>
    <p:sldLayoutId id="2147484360" r:id="rId35"/>
    <p:sldLayoutId id="2147484362" r:id="rId36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BD0DF1-857F-B144-9FD1-48DC4E41908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EC5DE9C-45A2-2744-9599-3E44422BC6A5}"/>
              </a:ext>
            </a:extLst>
          </p:cNvPr>
          <p:cNvSpPr/>
          <p:nvPr userDrawn="1"/>
        </p:nvSpPr>
        <p:spPr>
          <a:xfrm rot="2701197">
            <a:off x="-932388" y="1086600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1EEC319-6D4A-EF47-BE27-FFF679D84127}"/>
              </a:ext>
            </a:extLst>
          </p:cNvPr>
          <p:cNvSpPr/>
          <p:nvPr userDrawn="1"/>
        </p:nvSpPr>
        <p:spPr>
          <a:xfrm rot="2325464">
            <a:off x="-681470" y="1623565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83FF2F-BA6F-F34E-8709-F6C379176F8F}"/>
              </a:ext>
            </a:extLst>
          </p:cNvPr>
          <p:cNvSpPr/>
          <p:nvPr userDrawn="1"/>
        </p:nvSpPr>
        <p:spPr>
          <a:xfrm rot="12538187">
            <a:off x="9368898" y="-182312"/>
            <a:ext cx="2704638" cy="2078819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DB2B9A-BA7E-144F-BECE-59D329BB1F02}"/>
              </a:ext>
            </a:extLst>
          </p:cNvPr>
          <p:cNvSpPr>
            <a:spLocks/>
          </p:cNvSpPr>
          <p:nvPr userDrawn="1"/>
        </p:nvSpPr>
        <p:spPr>
          <a:xfrm>
            <a:off x="8953439" y="6642558"/>
            <a:ext cx="3009798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DBD856-2530-FA46-8E02-185EF15FBA8D}"/>
              </a:ext>
            </a:extLst>
          </p:cNvPr>
          <p:cNvCxnSpPr/>
          <p:nvPr userDrawn="1"/>
        </p:nvCxnSpPr>
        <p:spPr>
          <a:xfrm>
            <a:off x="903467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BDB087A-6505-F640-8467-EC009C45CB0A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93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65" r:id="rId1"/>
    <p:sldLayoutId id="2147484366" r:id="rId2"/>
    <p:sldLayoutId id="2147484367" r:id="rId3"/>
    <p:sldLayoutId id="2147484368" r:id="rId4"/>
    <p:sldLayoutId id="2147484369" r:id="rId5"/>
    <p:sldLayoutId id="2147484370" r:id="rId6"/>
    <p:sldLayoutId id="2147484371" r:id="rId7"/>
    <p:sldLayoutId id="2147484372" r:id="rId8"/>
    <p:sldLayoutId id="2147484373" r:id="rId9"/>
    <p:sldLayoutId id="2147484374" r:id="rId10"/>
    <p:sldLayoutId id="2147484375" r:id="rId11"/>
    <p:sldLayoutId id="2147484376" r:id="rId12"/>
    <p:sldLayoutId id="2147484377" r:id="rId13"/>
    <p:sldLayoutId id="2147484378" r:id="rId14"/>
    <p:sldLayoutId id="2147484379" r:id="rId15"/>
    <p:sldLayoutId id="2147484380" r:id="rId16"/>
    <p:sldLayoutId id="2147484381" r:id="rId17"/>
    <p:sldLayoutId id="2147484382" r:id="rId18"/>
    <p:sldLayoutId id="2147484383" r:id="rId19"/>
    <p:sldLayoutId id="2147484384" r:id="rId20"/>
    <p:sldLayoutId id="2147484385" r:id="rId21"/>
    <p:sldLayoutId id="2147484386" r:id="rId22"/>
    <p:sldLayoutId id="2147484387" r:id="rId23"/>
    <p:sldLayoutId id="2147484388" r:id="rId24"/>
    <p:sldLayoutId id="2147484389" r:id="rId25"/>
    <p:sldLayoutId id="2147484390" r:id="rId26"/>
    <p:sldLayoutId id="2147484391" r:id="rId27"/>
    <p:sldLayoutId id="2147484392" r:id="rId28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799" kern="1200">
          <a:solidFill>
            <a:schemeClr val="tx1"/>
          </a:solidFill>
          <a:latin typeface="Gotham Book" panose="02000604040000020004" pitchFamily="2" charset="0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Gotham Book" panose="02000604040000020004" pitchFamily="2" charset="0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85EAD1-F56D-294F-B2B4-58C52E7FF8E4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11116236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301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7" r:id="rId1"/>
    <p:sldLayoutId id="2147484398" r:id="rId2"/>
    <p:sldLayoutId id="2147484399" r:id="rId3"/>
    <p:sldLayoutId id="2147484400" r:id="rId4"/>
    <p:sldLayoutId id="2147484401" r:id="rId5"/>
    <p:sldLayoutId id="2147484402" r:id="rId6"/>
    <p:sldLayoutId id="2147484403" r:id="rId7"/>
    <p:sldLayoutId id="2147484404" r:id="rId8"/>
    <p:sldLayoutId id="2147484405" r:id="rId9"/>
    <p:sldLayoutId id="2147484406" r:id="rId10"/>
    <p:sldLayoutId id="2147484407" r:id="rId11"/>
    <p:sldLayoutId id="2147484408" r:id="rId12"/>
    <p:sldLayoutId id="2147484409" r:id="rId13"/>
    <p:sldLayoutId id="2147484410" r:id="rId14"/>
    <p:sldLayoutId id="2147484411" r:id="rId15"/>
    <p:sldLayoutId id="2147484412" r:id="rId16"/>
    <p:sldLayoutId id="2147484413" r:id="rId17"/>
    <p:sldLayoutId id="2147484414" r:id="rId18"/>
    <p:sldLayoutId id="2147484415" r:id="rId19"/>
    <p:sldLayoutId id="2147484416" r:id="rId20"/>
    <p:sldLayoutId id="2147484417" r:id="rId21"/>
    <p:sldLayoutId id="2147484418" r:id="rId22"/>
    <p:sldLayoutId id="2147484419" r:id="rId23"/>
    <p:sldLayoutId id="2147484420" r:id="rId24"/>
    <p:sldLayoutId id="2147484421" r:id="rId25"/>
    <p:sldLayoutId id="2147484422" r:id="rId26"/>
    <p:sldLayoutId id="2147484423" r:id="rId27"/>
    <p:sldLayoutId id="2147484424" r:id="rId28"/>
    <p:sldLayoutId id="2147484425" r:id="rId29"/>
    <p:sldLayoutId id="2147484426" r:id="rId30"/>
    <p:sldLayoutId id="2147484427" r:id="rId31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BD0DF1-857F-B144-9FD1-48DC4E41908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/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EC5DE9C-45A2-2744-9599-3E44422BC6A5}"/>
              </a:ext>
            </a:extLst>
          </p:cNvPr>
          <p:cNvSpPr/>
          <p:nvPr userDrawn="1"/>
        </p:nvSpPr>
        <p:spPr>
          <a:xfrm rot="2701197">
            <a:off x="-932388" y="1086600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1EEC319-6D4A-EF47-BE27-FFF679D84127}"/>
              </a:ext>
            </a:extLst>
          </p:cNvPr>
          <p:cNvSpPr/>
          <p:nvPr userDrawn="1"/>
        </p:nvSpPr>
        <p:spPr>
          <a:xfrm rot="2325464">
            <a:off x="-681470" y="1623565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83FF2F-BA6F-F34E-8709-F6C379176F8F}"/>
              </a:ext>
            </a:extLst>
          </p:cNvPr>
          <p:cNvSpPr/>
          <p:nvPr userDrawn="1"/>
        </p:nvSpPr>
        <p:spPr>
          <a:xfrm rot="12538187">
            <a:off x="9368898" y="-182312"/>
            <a:ext cx="2704638" cy="2078819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DB2B9A-BA7E-144F-BECE-59D329BB1F02}"/>
              </a:ext>
            </a:extLst>
          </p:cNvPr>
          <p:cNvSpPr>
            <a:spLocks/>
          </p:cNvSpPr>
          <p:nvPr userDrawn="1"/>
        </p:nvSpPr>
        <p:spPr>
          <a:xfrm>
            <a:off x="8979912" y="6642558"/>
            <a:ext cx="2983325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DBD856-2530-FA46-8E02-185EF15FBA8D}"/>
              </a:ext>
            </a:extLst>
          </p:cNvPr>
          <p:cNvCxnSpPr/>
          <p:nvPr userDrawn="1"/>
        </p:nvCxnSpPr>
        <p:spPr>
          <a:xfrm>
            <a:off x="903467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BDB087A-6505-F640-8467-EC009C45CB0A}"/>
              </a:ext>
            </a:extLst>
          </p:cNvPr>
          <p:cNvPicPr>
            <a:picLocks noChangeAspect="1"/>
          </p:cNvPicPr>
          <p:nvPr userDrawn="1"/>
        </p:nvPicPr>
        <p:blipFill>
          <a:blip r:embed="rId30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08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30" r:id="rId1"/>
    <p:sldLayoutId id="2147484431" r:id="rId2"/>
    <p:sldLayoutId id="2147484432" r:id="rId3"/>
    <p:sldLayoutId id="2147484433" r:id="rId4"/>
    <p:sldLayoutId id="2147484434" r:id="rId5"/>
    <p:sldLayoutId id="2147484435" r:id="rId6"/>
    <p:sldLayoutId id="2147484436" r:id="rId7"/>
    <p:sldLayoutId id="2147484437" r:id="rId8"/>
    <p:sldLayoutId id="2147484438" r:id="rId9"/>
    <p:sldLayoutId id="2147484439" r:id="rId10"/>
    <p:sldLayoutId id="2147484440" r:id="rId11"/>
    <p:sldLayoutId id="2147484441" r:id="rId12"/>
    <p:sldLayoutId id="2147484442" r:id="rId13"/>
    <p:sldLayoutId id="2147484443" r:id="rId14"/>
    <p:sldLayoutId id="2147484444" r:id="rId15"/>
    <p:sldLayoutId id="2147484445" r:id="rId16"/>
    <p:sldLayoutId id="2147484446" r:id="rId17"/>
    <p:sldLayoutId id="2147484447" r:id="rId18"/>
    <p:sldLayoutId id="2147484448" r:id="rId19"/>
    <p:sldLayoutId id="2147484449" r:id="rId20"/>
    <p:sldLayoutId id="2147484450" r:id="rId21"/>
    <p:sldLayoutId id="2147484451" r:id="rId22"/>
    <p:sldLayoutId id="2147484452" r:id="rId23"/>
    <p:sldLayoutId id="2147484453" r:id="rId24"/>
    <p:sldLayoutId id="2147484454" r:id="rId25"/>
    <p:sldLayoutId id="2147484455" r:id="rId26"/>
    <p:sldLayoutId id="2147484456" r:id="rId27"/>
    <p:sldLayoutId id="2147484457" r:id="rId28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799" kern="1200">
          <a:solidFill>
            <a:schemeClr val="tx1"/>
          </a:solidFill>
          <a:latin typeface="Gotham Book" panose="02000604040000020004" pitchFamily="2" charset="0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Gotham Book" panose="02000604040000020004" pitchFamily="2" charset="0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85EAD1-F56D-294F-B2B4-58C52E7FF8E4}"/>
              </a:ext>
            </a:extLst>
          </p:cNvPr>
          <p:cNvPicPr>
            <a:picLocks noChangeAspect="1"/>
          </p:cNvPicPr>
          <p:nvPr userDrawn="1"/>
        </p:nvPicPr>
        <p:blipFill>
          <a:blip r:embed="rId3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6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567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60" r:id="rId1"/>
    <p:sldLayoutId id="2147484461" r:id="rId2"/>
    <p:sldLayoutId id="2147484462" r:id="rId3"/>
    <p:sldLayoutId id="2147484463" r:id="rId4"/>
    <p:sldLayoutId id="2147484464" r:id="rId5"/>
    <p:sldLayoutId id="2147484465" r:id="rId6"/>
    <p:sldLayoutId id="2147484466" r:id="rId7"/>
    <p:sldLayoutId id="2147484467" r:id="rId8"/>
    <p:sldLayoutId id="2147484468" r:id="rId9"/>
    <p:sldLayoutId id="2147484469" r:id="rId10"/>
    <p:sldLayoutId id="2147484470" r:id="rId11"/>
    <p:sldLayoutId id="2147484471" r:id="rId12"/>
    <p:sldLayoutId id="2147484472" r:id="rId13"/>
    <p:sldLayoutId id="2147484473" r:id="rId14"/>
    <p:sldLayoutId id="2147484474" r:id="rId15"/>
    <p:sldLayoutId id="2147484475" r:id="rId16"/>
    <p:sldLayoutId id="2147484476" r:id="rId17"/>
    <p:sldLayoutId id="2147484477" r:id="rId18"/>
    <p:sldLayoutId id="2147484478" r:id="rId19"/>
    <p:sldLayoutId id="2147484479" r:id="rId20"/>
    <p:sldLayoutId id="2147484480" r:id="rId21"/>
    <p:sldLayoutId id="2147484481" r:id="rId22"/>
    <p:sldLayoutId id="2147484482" r:id="rId23"/>
    <p:sldLayoutId id="2147484483" r:id="rId24"/>
    <p:sldLayoutId id="2147484484" r:id="rId25"/>
    <p:sldLayoutId id="2147484485" r:id="rId26"/>
    <p:sldLayoutId id="2147484486" r:id="rId27"/>
    <p:sldLayoutId id="2147484487" r:id="rId28"/>
    <p:sldLayoutId id="2147484488" r:id="rId29"/>
    <p:sldLayoutId id="2147484489" r:id="rId30"/>
    <p:sldLayoutId id="2147484490" r:id="rId31"/>
    <p:sldLayoutId id="2147484491" r:id="rId32"/>
    <p:sldLayoutId id="2147484492" r:id="rId33"/>
    <p:sldLayoutId id="2147484493" r:id="rId34"/>
    <p:sldLayoutId id="2147484494" r:id="rId35"/>
    <p:sldLayoutId id="2147484495" r:id="rId36"/>
    <p:sldLayoutId id="2147484496" r:id="rId37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F84FD2-2C22-5E4F-A2C1-3D327FABB03E}"/>
              </a:ext>
            </a:extLst>
          </p:cNvPr>
          <p:cNvPicPr>
            <a:picLocks noChangeAspect="1"/>
          </p:cNvPicPr>
          <p:nvPr userDrawn="1"/>
        </p:nvPicPr>
        <p:blipFill>
          <a:blip r:embed="rId4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3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46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498" r:id="rId1"/>
    <p:sldLayoutId id="2147484499" r:id="rId2"/>
    <p:sldLayoutId id="2147484500" r:id="rId3"/>
    <p:sldLayoutId id="2147484501" r:id="rId4"/>
    <p:sldLayoutId id="2147484502" r:id="rId5"/>
    <p:sldLayoutId id="2147484503" r:id="rId6"/>
    <p:sldLayoutId id="2147484504" r:id="rId7"/>
    <p:sldLayoutId id="2147484505" r:id="rId8"/>
    <p:sldLayoutId id="2147484506" r:id="rId9"/>
    <p:sldLayoutId id="2147484507" r:id="rId10"/>
    <p:sldLayoutId id="2147484508" r:id="rId11"/>
    <p:sldLayoutId id="2147484509" r:id="rId12"/>
    <p:sldLayoutId id="2147484510" r:id="rId13"/>
    <p:sldLayoutId id="2147484511" r:id="rId14"/>
    <p:sldLayoutId id="2147484512" r:id="rId15"/>
    <p:sldLayoutId id="2147484513" r:id="rId16"/>
    <p:sldLayoutId id="2147484514" r:id="rId17"/>
    <p:sldLayoutId id="2147484515" r:id="rId18"/>
    <p:sldLayoutId id="2147484516" r:id="rId19"/>
    <p:sldLayoutId id="2147484517" r:id="rId20"/>
    <p:sldLayoutId id="2147484518" r:id="rId21"/>
    <p:sldLayoutId id="2147484519" r:id="rId22"/>
    <p:sldLayoutId id="2147484520" r:id="rId23"/>
    <p:sldLayoutId id="2147484521" r:id="rId24"/>
    <p:sldLayoutId id="2147484522" r:id="rId25"/>
    <p:sldLayoutId id="2147484523" r:id="rId26"/>
    <p:sldLayoutId id="2147484524" r:id="rId27"/>
    <p:sldLayoutId id="2147484525" r:id="rId28"/>
    <p:sldLayoutId id="2147484526" r:id="rId29"/>
    <p:sldLayoutId id="2147484527" r:id="rId30"/>
    <p:sldLayoutId id="2147484528" r:id="rId31"/>
    <p:sldLayoutId id="2147484529" r:id="rId32"/>
    <p:sldLayoutId id="2147484530" r:id="rId33"/>
    <p:sldLayoutId id="2147484531" r:id="rId34"/>
    <p:sldLayoutId id="2147484532" r:id="rId35"/>
    <p:sldLayoutId id="2147484534" r:id="rId36"/>
    <p:sldLayoutId id="2147484535" r:id="rId37"/>
    <p:sldLayoutId id="2147484536" r:id="rId38"/>
    <p:sldLayoutId id="2147484538" r:id="rId39"/>
    <p:sldLayoutId id="2147484539" r:id="rId40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F84FD2-2C22-5E4F-A2C1-3D327FABB03E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63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42" r:id="rId1"/>
    <p:sldLayoutId id="2147484543" r:id="rId2"/>
    <p:sldLayoutId id="2147484544" r:id="rId3"/>
    <p:sldLayoutId id="2147484545" r:id="rId4"/>
    <p:sldLayoutId id="2147484546" r:id="rId5"/>
    <p:sldLayoutId id="2147484547" r:id="rId6"/>
    <p:sldLayoutId id="2147484548" r:id="rId7"/>
    <p:sldLayoutId id="2147484549" r:id="rId8"/>
    <p:sldLayoutId id="2147484550" r:id="rId9"/>
    <p:sldLayoutId id="2147484551" r:id="rId10"/>
    <p:sldLayoutId id="2147484552" r:id="rId11"/>
    <p:sldLayoutId id="2147484553" r:id="rId12"/>
    <p:sldLayoutId id="2147484554" r:id="rId13"/>
    <p:sldLayoutId id="2147484555" r:id="rId14"/>
    <p:sldLayoutId id="2147484556" r:id="rId15"/>
    <p:sldLayoutId id="2147484557" r:id="rId16"/>
    <p:sldLayoutId id="2147484558" r:id="rId17"/>
    <p:sldLayoutId id="2147484559" r:id="rId18"/>
    <p:sldLayoutId id="2147484560" r:id="rId19"/>
    <p:sldLayoutId id="2147484561" r:id="rId20"/>
    <p:sldLayoutId id="2147484562" r:id="rId21"/>
    <p:sldLayoutId id="2147484563" r:id="rId22"/>
    <p:sldLayoutId id="2147484564" r:id="rId23"/>
    <p:sldLayoutId id="2147484565" r:id="rId24"/>
    <p:sldLayoutId id="2147484566" r:id="rId25"/>
    <p:sldLayoutId id="2147484567" r:id="rId26"/>
    <p:sldLayoutId id="2147484568" r:id="rId27"/>
    <p:sldLayoutId id="2147484569" r:id="rId28"/>
    <p:sldLayoutId id="2147484570" r:id="rId29"/>
    <p:sldLayoutId id="2147484571" r:id="rId30"/>
    <p:sldLayoutId id="2147484572" r:id="rId31"/>
    <p:sldLayoutId id="2147484573" r:id="rId32"/>
    <p:sldLayoutId id="2147484574" r:id="rId33"/>
    <p:sldLayoutId id="2147484575" r:id="rId34"/>
    <p:sldLayoutId id="2147484576" r:id="rId35"/>
    <p:sldLayoutId id="2147484577" r:id="rId36"/>
    <p:sldLayoutId id="2147484578" r:id="rId37"/>
    <p:sldLayoutId id="2147484579" r:id="rId38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85EAD1-F56D-294F-B2B4-58C52E7FF8E4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11116236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4515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585" r:id="rId1"/>
    <p:sldLayoutId id="2147484586" r:id="rId2"/>
    <p:sldLayoutId id="2147484587" r:id="rId3"/>
    <p:sldLayoutId id="2147484588" r:id="rId4"/>
    <p:sldLayoutId id="2147484589" r:id="rId5"/>
    <p:sldLayoutId id="2147484590" r:id="rId6"/>
    <p:sldLayoutId id="2147484591" r:id="rId7"/>
    <p:sldLayoutId id="2147484592" r:id="rId8"/>
    <p:sldLayoutId id="2147484593" r:id="rId9"/>
    <p:sldLayoutId id="2147484594" r:id="rId10"/>
    <p:sldLayoutId id="2147484595" r:id="rId11"/>
    <p:sldLayoutId id="2147484596" r:id="rId12"/>
    <p:sldLayoutId id="2147484597" r:id="rId13"/>
    <p:sldLayoutId id="2147484598" r:id="rId14"/>
    <p:sldLayoutId id="2147484599" r:id="rId15"/>
    <p:sldLayoutId id="2147484600" r:id="rId16"/>
    <p:sldLayoutId id="2147484601" r:id="rId17"/>
    <p:sldLayoutId id="2147484602" r:id="rId18"/>
    <p:sldLayoutId id="2147484603" r:id="rId19"/>
    <p:sldLayoutId id="2147484604" r:id="rId20"/>
    <p:sldLayoutId id="2147484605" r:id="rId21"/>
    <p:sldLayoutId id="2147484606" r:id="rId22"/>
    <p:sldLayoutId id="2147484607" r:id="rId23"/>
    <p:sldLayoutId id="2147484608" r:id="rId24"/>
    <p:sldLayoutId id="2147484609" r:id="rId25"/>
    <p:sldLayoutId id="2147484610" r:id="rId26"/>
    <p:sldLayoutId id="2147484611" r:id="rId27"/>
    <p:sldLayoutId id="2147484612" r:id="rId28"/>
    <p:sldLayoutId id="2147484613" r:id="rId29"/>
    <p:sldLayoutId id="2147484614" r:id="rId30"/>
    <p:sldLayoutId id="2147484615" r:id="rId31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F84FD2-2C22-5E4F-A2C1-3D327FABB03E}"/>
              </a:ext>
            </a:extLst>
          </p:cNvPr>
          <p:cNvPicPr>
            <a:picLocks noChangeAspect="1"/>
          </p:cNvPicPr>
          <p:nvPr userDrawn="1"/>
        </p:nvPicPr>
        <p:blipFill>
          <a:blip r:embed="rId4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6490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20" r:id="rId1"/>
    <p:sldLayoutId id="2147484621" r:id="rId2"/>
    <p:sldLayoutId id="2147484622" r:id="rId3"/>
    <p:sldLayoutId id="2147484623" r:id="rId4"/>
    <p:sldLayoutId id="2147484624" r:id="rId5"/>
    <p:sldLayoutId id="2147484625" r:id="rId6"/>
    <p:sldLayoutId id="2147484626" r:id="rId7"/>
    <p:sldLayoutId id="2147484627" r:id="rId8"/>
    <p:sldLayoutId id="2147484628" r:id="rId9"/>
    <p:sldLayoutId id="2147484629" r:id="rId10"/>
    <p:sldLayoutId id="2147484630" r:id="rId11"/>
    <p:sldLayoutId id="2147484631" r:id="rId12"/>
    <p:sldLayoutId id="2147484632" r:id="rId13"/>
    <p:sldLayoutId id="2147484633" r:id="rId14"/>
    <p:sldLayoutId id="2147484634" r:id="rId15"/>
    <p:sldLayoutId id="2147484635" r:id="rId16"/>
    <p:sldLayoutId id="2147484636" r:id="rId17"/>
    <p:sldLayoutId id="2147484637" r:id="rId18"/>
    <p:sldLayoutId id="2147484638" r:id="rId19"/>
    <p:sldLayoutId id="2147484639" r:id="rId20"/>
    <p:sldLayoutId id="2147484640" r:id="rId21"/>
    <p:sldLayoutId id="2147484641" r:id="rId22"/>
    <p:sldLayoutId id="2147484642" r:id="rId23"/>
    <p:sldLayoutId id="2147484643" r:id="rId24"/>
    <p:sldLayoutId id="2147484644" r:id="rId25"/>
    <p:sldLayoutId id="2147484645" r:id="rId26"/>
    <p:sldLayoutId id="2147484646" r:id="rId27"/>
    <p:sldLayoutId id="2147484647" r:id="rId28"/>
    <p:sldLayoutId id="2147484648" r:id="rId29"/>
    <p:sldLayoutId id="2147484649" r:id="rId30"/>
    <p:sldLayoutId id="2147484650" r:id="rId31"/>
    <p:sldLayoutId id="2147484651" r:id="rId32"/>
    <p:sldLayoutId id="2147484652" r:id="rId33"/>
    <p:sldLayoutId id="2147484653" r:id="rId34"/>
    <p:sldLayoutId id="2147484654" r:id="rId35"/>
    <p:sldLayoutId id="2147484655" r:id="rId36"/>
    <p:sldLayoutId id="2147484656" r:id="rId37"/>
    <p:sldLayoutId id="2147484657" r:id="rId38"/>
    <p:sldLayoutId id="2147484658" r:id="rId39"/>
    <p:sldLayoutId id="2147484660" r:id="rId40"/>
    <p:sldLayoutId id="2147484661" r:id="rId41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BD0DF1-857F-B144-9FD1-48DC4E41908F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EC5DE9C-45A2-2744-9599-3E44422BC6A5}"/>
              </a:ext>
            </a:extLst>
          </p:cNvPr>
          <p:cNvSpPr/>
          <p:nvPr userDrawn="1"/>
        </p:nvSpPr>
        <p:spPr>
          <a:xfrm rot="2701197">
            <a:off x="-932389" y="1086599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1EEC319-6D4A-EF47-BE27-FFF679D84127}"/>
              </a:ext>
            </a:extLst>
          </p:cNvPr>
          <p:cNvSpPr/>
          <p:nvPr userDrawn="1"/>
        </p:nvSpPr>
        <p:spPr>
          <a:xfrm rot="2325464">
            <a:off x="-681471" y="1623563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83FF2F-BA6F-F34E-8709-F6C379176F8F}"/>
              </a:ext>
            </a:extLst>
          </p:cNvPr>
          <p:cNvSpPr/>
          <p:nvPr userDrawn="1"/>
        </p:nvSpPr>
        <p:spPr>
          <a:xfrm rot="12538187">
            <a:off x="9368898" y="-182312"/>
            <a:ext cx="2704638" cy="2078819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DB2B9A-BA7E-144F-BECE-59D329BB1F02}"/>
              </a:ext>
            </a:extLst>
          </p:cNvPr>
          <p:cNvSpPr>
            <a:spLocks/>
          </p:cNvSpPr>
          <p:nvPr userDrawn="1"/>
        </p:nvSpPr>
        <p:spPr>
          <a:xfrm>
            <a:off x="8953439" y="6642556"/>
            <a:ext cx="3009798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DBD856-2530-FA46-8E02-185EF15FBA8D}"/>
              </a:ext>
            </a:extLst>
          </p:cNvPr>
          <p:cNvCxnSpPr/>
          <p:nvPr userDrawn="1"/>
        </p:nvCxnSpPr>
        <p:spPr>
          <a:xfrm>
            <a:off x="9034670" y="6539947"/>
            <a:ext cx="2928567" cy="0"/>
          </a:xfrm>
          <a:prstGeom prst="line">
            <a:avLst/>
          </a:prstGeom>
          <a:ln w="31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BDB087A-6505-F640-8467-EC009C45CB0A}"/>
              </a:ext>
            </a:extLst>
          </p:cNvPr>
          <p:cNvPicPr>
            <a:picLocks noChangeAspect="1"/>
          </p:cNvPicPr>
          <p:nvPr userDrawn="1"/>
        </p:nvPicPr>
        <p:blipFill>
          <a:blip r:embed="rId24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3710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1" r:id="rId1"/>
    <p:sldLayoutId id="2147483657" r:id="rId2"/>
    <p:sldLayoutId id="2147483671" r:id="rId3"/>
    <p:sldLayoutId id="2147483688" r:id="rId4"/>
    <p:sldLayoutId id="2147483672" r:id="rId5"/>
    <p:sldLayoutId id="2147483673" r:id="rId6"/>
    <p:sldLayoutId id="2147483674" r:id="rId7"/>
    <p:sldLayoutId id="2147483691" r:id="rId8"/>
    <p:sldLayoutId id="2147483675" r:id="rId9"/>
    <p:sldLayoutId id="2147483676" r:id="rId10"/>
    <p:sldLayoutId id="2147483670" r:id="rId11"/>
    <p:sldLayoutId id="2147483816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794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Gotham Book" panose="02000604040000020004" pitchFamily="2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Gotham Book" panose="02000604040000020004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85EAD1-F56D-294F-B2B4-58C52E7FF8E4}"/>
              </a:ext>
            </a:extLst>
          </p:cNvPr>
          <p:cNvPicPr>
            <a:picLocks noChangeAspect="1"/>
          </p:cNvPicPr>
          <p:nvPr userDrawn="1"/>
        </p:nvPicPr>
        <p:blipFill>
          <a:blip r:embed="rId3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880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64" r:id="rId1"/>
    <p:sldLayoutId id="2147484665" r:id="rId2"/>
    <p:sldLayoutId id="2147484666" r:id="rId3"/>
    <p:sldLayoutId id="2147484667" r:id="rId4"/>
    <p:sldLayoutId id="2147484668" r:id="rId5"/>
    <p:sldLayoutId id="2147484669" r:id="rId6"/>
    <p:sldLayoutId id="2147484670" r:id="rId7"/>
    <p:sldLayoutId id="2147484671" r:id="rId8"/>
    <p:sldLayoutId id="2147484672" r:id="rId9"/>
    <p:sldLayoutId id="2147484673" r:id="rId10"/>
    <p:sldLayoutId id="2147484674" r:id="rId11"/>
    <p:sldLayoutId id="2147484675" r:id="rId12"/>
    <p:sldLayoutId id="2147484676" r:id="rId13"/>
    <p:sldLayoutId id="2147484677" r:id="rId14"/>
    <p:sldLayoutId id="2147484678" r:id="rId15"/>
    <p:sldLayoutId id="2147484679" r:id="rId16"/>
    <p:sldLayoutId id="2147484680" r:id="rId17"/>
    <p:sldLayoutId id="2147484681" r:id="rId18"/>
    <p:sldLayoutId id="2147484682" r:id="rId19"/>
    <p:sldLayoutId id="2147484683" r:id="rId20"/>
    <p:sldLayoutId id="2147484684" r:id="rId21"/>
    <p:sldLayoutId id="2147484685" r:id="rId22"/>
    <p:sldLayoutId id="2147484686" r:id="rId23"/>
    <p:sldLayoutId id="2147484687" r:id="rId24"/>
    <p:sldLayoutId id="2147484688" r:id="rId25"/>
    <p:sldLayoutId id="2147484689" r:id="rId26"/>
    <p:sldLayoutId id="2147484690" r:id="rId27"/>
    <p:sldLayoutId id="2147484691" r:id="rId28"/>
    <p:sldLayoutId id="2147484692" r:id="rId29"/>
    <p:sldLayoutId id="2147484693" r:id="rId3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F0BBB8-7FA8-5D48-9126-71227CD1DC2B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B51B69-EA3B-9043-9B02-E86E3C6E909F}"/>
              </a:ext>
            </a:extLst>
          </p:cNvPr>
          <p:cNvCxnSpPr/>
          <p:nvPr userDrawn="1"/>
        </p:nvCxnSpPr>
        <p:spPr>
          <a:xfrm>
            <a:off x="10037851" y="6534701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A175E-857D-354A-A99F-9992D49F74DD}"/>
              </a:ext>
            </a:extLst>
          </p:cNvPr>
          <p:cNvGrpSpPr/>
          <p:nvPr userDrawn="1"/>
        </p:nvGrpSpPr>
        <p:grpSpPr>
          <a:xfrm>
            <a:off x="0" y="5912679"/>
            <a:ext cx="901960" cy="883534"/>
            <a:chOff x="0" y="5974464"/>
            <a:chExt cx="901960" cy="8835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0DE333-0E42-A243-AD5F-48F53A4E0A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+mn-lt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7D699C91-D39B-5B40-8E48-17CBDB9FF84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+mn-lt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4ADB6F8D-A721-4849-BBBA-A12997A0A87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+mn-lt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B4DABBA-FEA0-CA45-8A4B-C07BBCB7F46F}"/>
              </a:ext>
            </a:extLst>
          </p:cNvPr>
          <p:cNvSpPr>
            <a:spLocks/>
          </p:cNvSpPr>
          <p:nvPr userDrawn="1"/>
        </p:nvSpPr>
        <p:spPr>
          <a:xfrm>
            <a:off x="692322" y="6508888"/>
            <a:ext cx="4481612" cy="276999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1200" b="0" i="0" kern="120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www.hcltechsw.com</a:t>
            </a:r>
            <a:endParaRPr lang="en-US" sz="1200" b="0" i="0" kern="120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FF292-096A-3642-9377-432B86ADF79B}"/>
              </a:ext>
            </a:extLst>
          </p:cNvPr>
          <p:cNvSpPr txBox="1"/>
          <p:nvPr userDrawn="1"/>
        </p:nvSpPr>
        <p:spPr>
          <a:xfrm>
            <a:off x="8080950" y="6498184"/>
            <a:ext cx="1754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E1E19DD-E8B1-5645-8185-3571124DB357}" type="slidenum">
              <a:rPr lang="en-US" sz="1200" b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/>
              <a:t>‹#›</a:t>
            </a:fld>
            <a:endParaRPr lang="en-US" sz="1200" b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D64CD6-2B51-E845-86DA-F279768BE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rcRect t="42970" b="41818"/>
          <a:stretch/>
        </p:blipFill>
        <p:spPr>
          <a:xfrm>
            <a:off x="10312765" y="6514660"/>
            <a:ext cx="1754660" cy="266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AE5AF8-2EED-2646-8A6A-638D28B31EC1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082232" y="36441"/>
            <a:ext cx="1985193" cy="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22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698" r:id="rId1"/>
    <p:sldLayoutId id="2147484699" r:id="rId2"/>
    <p:sldLayoutId id="2147484700" r:id="rId3"/>
    <p:sldLayoutId id="2147484701" r:id="rId4"/>
    <p:sldLayoutId id="2147484702" r:id="rId5"/>
    <p:sldLayoutId id="2147484703" r:id="rId6"/>
    <p:sldLayoutId id="2147484704" r:id="rId7"/>
    <p:sldLayoutId id="2147484705" r:id="rId8"/>
    <p:sldLayoutId id="2147484706" r:id="rId9"/>
    <p:sldLayoutId id="2147484708" r:id="rId10"/>
    <p:sldLayoutId id="2147484709" r:id="rId11"/>
    <p:sldLayoutId id="2147484710" r:id="rId12"/>
    <p:sldLayoutId id="2147484711" r:id="rId13"/>
    <p:sldLayoutId id="2147484712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B652179-9C44-B349-8547-38F1C321AA9B}"/>
              </a:ext>
            </a:extLst>
          </p:cNvPr>
          <p:cNvSpPr/>
          <p:nvPr userDrawn="1"/>
        </p:nvSpPr>
        <p:spPr>
          <a:xfrm>
            <a:off x="0" y="0"/>
            <a:ext cx="12191999" cy="6858000"/>
          </a:xfrm>
          <a:prstGeom prst="rect">
            <a:avLst/>
          </a:prstGeom>
          <a:gradFill>
            <a:gsLst>
              <a:gs pos="0">
                <a:srgbClr val="002847"/>
              </a:gs>
              <a:gs pos="99000">
                <a:srgbClr val="00142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8" name="Triangle 7">
            <a:extLst>
              <a:ext uri="{FF2B5EF4-FFF2-40B4-BE49-F238E27FC236}">
                <a16:creationId xmlns:a16="http://schemas.microsoft.com/office/drawing/2014/main" id="{FE5FA82F-ED19-414D-A143-2ABA7DFACC1B}"/>
              </a:ext>
            </a:extLst>
          </p:cNvPr>
          <p:cNvSpPr/>
          <p:nvPr userDrawn="1"/>
        </p:nvSpPr>
        <p:spPr>
          <a:xfrm rot="5400000">
            <a:off x="9475312" y="906772"/>
            <a:ext cx="1762946" cy="1519782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1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9" name="Triangle 8">
            <a:extLst>
              <a:ext uri="{FF2B5EF4-FFF2-40B4-BE49-F238E27FC236}">
                <a16:creationId xmlns:a16="http://schemas.microsoft.com/office/drawing/2014/main" id="{EAC88BE0-4FF4-A84A-8784-986B0BCB3D40}"/>
              </a:ext>
            </a:extLst>
          </p:cNvPr>
          <p:cNvSpPr/>
          <p:nvPr userDrawn="1"/>
        </p:nvSpPr>
        <p:spPr>
          <a:xfrm rot="5400000">
            <a:off x="10545111" y="342739"/>
            <a:ext cx="907463" cy="782296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1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0" name="Triangle 9">
            <a:extLst>
              <a:ext uri="{FF2B5EF4-FFF2-40B4-BE49-F238E27FC236}">
                <a16:creationId xmlns:a16="http://schemas.microsoft.com/office/drawing/2014/main" id="{E9B32AE0-55D4-0946-95AB-BD6CC6358C2C}"/>
              </a:ext>
            </a:extLst>
          </p:cNvPr>
          <p:cNvSpPr/>
          <p:nvPr userDrawn="1"/>
        </p:nvSpPr>
        <p:spPr>
          <a:xfrm rot="5400000">
            <a:off x="11054092" y="1549247"/>
            <a:ext cx="907463" cy="782296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1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1" name="Triangle 10">
            <a:extLst>
              <a:ext uri="{FF2B5EF4-FFF2-40B4-BE49-F238E27FC236}">
                <a16:creationId xmlns:a16="http://schemas.microsoft.com/office/drawing/2014/main" id="{B1AB1F37-3537-F246-9334-A4176140C5EC}"/>
              </a:ext>
            </a:extLst>
          </p:cNvPr>
          <p:cNvSpPr/>
          <p:nvPr userDrawn="1"/>
        </p:nvSpPr>
        <p:spPr>
          <a:xfrm rot="5400000">
            <a:off x="360353" y="4654230"/>
            <a:ext cx="2025586" cy="1746196"/>
          </a:xfrm>
          <a:prstGeom prst="triangl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rgbClr val="B9E6FA">
                  <a:alpha val="1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26B6EFA-CB9B-9F40-BE5F-B769FB595336}"/>
              </a:ext>
            </a:extLst>
          </p:cNvPr>
          <p:cNvSpPr>
            <a:spLocks/>
          </p:cNvSpPr>
          <p:nvPr userDrawn="1"/>
        </p:nvSpPr>
        <p:spPr>
          <a:xfrm>
            <a:off x="8953438" y="6642556"/>
            <a:ext cx="3009799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2020 HCL Technologies Limited  |  </a:t>
            </a:r>
            <a:r>
              <a:rPr lang="en-US" sz="700" b="0" i="0" kern="1200" err="1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www.hcltech.com</a:t>
            </a:r>
            <a:endParaRPr lang="en-US" sz="700" b="0" i="0" kern="1200">
              <a:solidFill>
                <a:schemeClr val="bg1"/>
              </a:solidFill>
              <a:latin typeface="Gotham Book" panose="02000604040000020004" pitchFamily="2" charset="0"/>
              <a:cs typeface="Arial" panose="020B0604020202020204" pitchFamily="34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C1AE4D6-5729-7A44-9E66-1562642B70E8}"/>
              </a:ext>
            </a:extLst>
          </p:cNvPr>
          <p:cNvCxnSpPr/>
          <p:nvPr userDrawn="1"/>
        </p:nvCxnSpPr>
        <p:spPr>
          <a:xfrm>
            <a:off x="9034670" y="6539947"/>
            <a:ext cx="2928567" cy="0"/>
          </a:xfrm>
          <a:prstGeom prst="line">
            <a:avLst/>
          </a:prstGeom>
          <a:ln w="31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3365ED0C-5706-494F-9E48-7EEE299830A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07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658" r:id="rId2"/>
    <p:sldLayoutId id="2147483678" r:id="rId3"/>
    <p:sldLayoutId id="2147483689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77" r:id="rId10"/>
    <p:sldLayoutId id="2147483805" r:id="rId11"/>
    <p:sldLayoutId id="2147483806" r:id="rId12"/>
    <p:sldLayoutId id="2147483807" r:id="rId13"/>
    <p:sldLayoutId id="2147483808" r:id="rId14"/>
    <p:sldLayoutId id="2147483809" r:id="rId15"/>
    <p:sldLayoutId id="2147483810" r:id="rId16"/>
    <p:sldLayoutId id="2147483811" r:id="rId17"/>
    <p:sldLayoutId id="2147483812" r:id="rId18"/>
    <p:sldLayoutId id="2147483813" r:id="rId19"/>
    <p:sldLayoutId id="2147483814" r:id="rId20"/>
    <p:sldLayoutId id="2147483795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406401" y="1117601"/>
            <a:ext cx="11379200" cy="497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985777" y="340470"/>
            <a:ext cx="10799823" cy="756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" tIns="45720" rIns="4572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3BB0025-DE1E-2541-9091-1DC8F6386277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F653B53-7C2E-BF42-BCA6-DDD763806DC8}"/>
              </a:ext>
            </a:extLst>
          </p:cNvPr>
          <p:cNvGrpSpPr/>
          <p:nvPr userDrawn="1"/>
        </p:nvGrpSpPr>
        <p:grpSpPr>
          <a:xfrm>
            <a:off x="0" y="5974464"/>
            <a:ext cx="901960" cy="883534"/>
            <a:chOff x="0" y="5974464"/>
            <a:chExt cx="901960" cy="88353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EBEA75F-F3EE-FD4C-BED0-C7DD72E0537E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riangle 14">
              <a:extLst>
                <a:ext uri="{FF2B5EF4-FFF2-40B4-BE49-F238E27FC236}">
                  <a16:creationId xmlns:a16="http://schemas.microsoft.com/office/drawing/2014/main" id="{5E593371-7676-554A-82D2-A64FF225F2D7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riangle 15">
              <a:extLst>
                <a:ext uri="{FF2B5EF4-FFF2-40B4-BE49-F238E27FC236}">
                  <a16:creationId xmlns:a16="http://schemas.microsoft.com/office/drawing/2014/main" id="{1685C806-9D0E-6B40-9159-EE5BDF940834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/>
            </a:p>
          </p:txBody>
        </p:sp>
      </p:grp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966604A9-D42E-C94A-B66A-AB2CBD2088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7627" y="647400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  <a:latin typeface="Gotham Book" panose="02000604040000020004" pitchFamily="2" charset="0"/>
              </a:defRPr>
            </a:lvl1pPr>
          </a:lstStyle>
          <a:p>
            <a:fld id="{039C7415-12ED-1F44-BE03-24001F31E4F6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30B879B1-6A75-304A-8766-BA1675A1E7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42970" b="41818"/>
          <a:stretch/>
        </p:blipFill>
        <p:spPr>
          <a:xfrm>
            <a:off x="10162425" y="6511679"/>
            <a:ext cx="1905000" cy="28978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53385A18-C8DC-514D-AA7F-D9FEB4B56627}"/>
              </a:ext>
            </a:extLst>
          </p:cNvPr>
          <p:cNvSpPr>
            <a:spLocks/>
          </p:cNvSpPr>
          <p:nvPr userDrawn="1"/>
        </p:nvSpPr>
        <p:spPr>
          <a:xfrm>
            <a:off x="776446" y="6533946"/>
            <a:ext cx="3561231" cy="215444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8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800" b="0" i="0" kern="1200" err="1">
                <a:solidFill>
                  <a:schemeClr val="tx1">
                    <a:lumMod val="65000"/>
                    <a:lumOff val="35000"/>
                  </a:schemeClr>
                </a:solidFill>
                <a:latin typeface="Gotham Book" panose="02000604040000020004" pitchFamily="2" charset="0"/>
                <a:ea typeface="+mn-ea"/>
                <a:cs typeface="Arial" panose="020B0604020202020204" pitchFamily="34" charset="0"/>
              </a:rPr>
              <a:t>www.hcltechsw.com</a:t>
            </a:r>
            <a:endParaRPr lang="en-US" sz="800" b="0" i="0" kern="1200">
              <a:solidFill>
                <a:schemeClr val="tx1">
                  <a:lumMod val="65000"/>
                  <a:lumOff val="35000"/>
                </a:schemeClr>
              </a:solidFill>
              <a:latin typeface="Gotham Book" panose="02000604040000020004" pitchFamily="2" charset="0"/>
              <a:ea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118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</p:sldLayoutIdLst>
  <p:transition/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0" cap="none" baseline="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rgbClr val="00529B"/>
          </a:solidFill>
          <a:latin typeface="Novecento Book" pitchFamily="5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charset="0"/>
        </a:defRPr>
      </a:lvl9pPr>
    </p:titleStyle>
    <p:bodyStyle>
      <a:lvl1pPr marL="346075" indent="-346075" algn="l" rtl="0" eaLnBrk="0" fontAlgn="base" hangingPunct="0">
        <a:spcBef>
          <a:spcPct val="100000"/>
        </a:spcBef>
        <a:spcAft>
          <a:spcPct val="0"/>
        </a:spcAft>
        <a:buClr>
          <a:schemeClr val="tx1"/>
        </a:buClr>
        <a:buFont typeface="Webdings" panose="05030102010509060703" pitchFamily="18" charset="2"/>
        <a:buChar char="4"/>
        <a:defRPr sz="20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568325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800">
          <a:solidFill>
            <a:schemeClr val="tx1"/>
          </a:solidFill>
          <a:latin typeface="Calibri" panose="020F0502020204030204" pitchFamily="34" charset="0"/>
        </a:defRPr>
      </a:lvl2pPr>
      <a:lvl3pPr marL="798513" indent="-228600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Symbol" panose="05050102010706020507" pitchFamily="18" charset="2"/>
        <a:buChar char="·"/>
        <a:defRPr sz="1800">
          <a:solidFill>
            <a:schemeClr val="tx1"/>
          </a:solidFill>
          <a:latin typeface="Calibri" panose="020F0502020204030204" pitchFamily="34" charset="0"/>
        </a:defRPr>
      </a:lvl3pPr>
      <a:lvl4pPr marL="9048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4pPr>
      <a:lvl5pPr marL="1133475" indent="-219075" algn="l" rtl="0" eaLnBrk="0" fontAlgn="base" hangingPunct="0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</a:defRPr>
      </a:lvl5pPr>
      <a:lvl6pPr marL="15906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6pPr>
      <a:lvl7pPr marL="20478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7pPr>
      <a:lvl8pPr marL="25050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8pPr>
      <a:lvl9pPr marL="2962275" indent="-219075" algn="l" rtl="0" fontAlgn="base">
        <a:spcBef>
          <a:spcPct val="50000"/>
        </a:spcBef>
        <a:spcAft>
          <a:spcPct val="0"/>
        </a:spcAft>
        <a:buClr>
          <a:schemeClr val="tx1"/>
        </a:buClr>
        <a:buFont typeface="Wingdings" pitchFamily="2" charset="2"/>
        <a:buChar char="§"/>
        <a:defRPr sz="14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243">
          <p15:clr>
            <a:srgbClr val="F26B43"/>
          </p15:clr>
        </p15:guide>
        <p15:guide id="3" pos="7443">
          <p15:clr>
            <a:srgbClr val="F26B43"/>
          </p15:clr>
        </p15:guide>
        <p15:guide id="4" orient="horz" pos="710">
          <p15:clr>
            <a:srgbClr val="F26B43"/>
          </p15:clr>
        </p15:guide>
        <p15:guide id="5" orient="horz" pos="3866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85EAD1-F56D-294F-B2B4-58C52E7FF8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659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4" r:id="rId1"/>
    <p:sldLayoutId id="2147484032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FBD0DF1-857F-B144-9FD1-48DC4E41908F}"/>
              </a:ext>
            </a:extLst>
          </p:cNvPr>
          <p:cNvSpPr/>
          <p:nvPr userDrawn="1"/>
        </p:nvSpPr>
        <p:spPr>
          <a:xfrm>
            <a:off x="1" y="0"/>
            <a:ext cx="12191999" cy="6858000"/>
          </a:xfrm>
          <a:prstGeom prst="rect">
            <a:avLst/>
          </a:prstGeom>
          <a:gradFill>
            <a:gsLst>
              <a:gs pos="0">
                <a:schemeClr val="accent2">
                  <a:lumMod val="75000"/>
                </a:schemeClr>
              </a:gs>
              <a:gs pos="99000">
                <a:srgbClr val="0066B3"/>
              </a:gs>
            </a:gsLst>
            <a:lin ang="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4" name="Triangle 13">
            <a:extLst>
              <a:ext uri="{FF2B5EF4-FFF2-40B4-BE49-F238E27FC236}">
                <a16:creationId xmlns:a16="http://schemas.microsoft.com/office/drawing/2014/main" id="{FEC5DE9C-45A2-2744-9599-3E44422BC6A5}"/>
              </a:ext>
            </a:extLst>
          </p:cNvPr>
          <p:cNvSpPr/>
          <p:nvPr userDrawn="1"/>
        </p:nvSpPr>
        <p:spPr>
          <a:xfrm rot="2701197">
            <a:off x="-932388" y="1086600"/>
            <a:ext cx="6739101" cy="5179757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D1EEC319-6D4A-EF47-BE27-FFF679D84127}"/>
              </a:ext>
            </a:extLst>
          </p:cNvPr>
          <p:cNvSpPr/>
          <p:nvPr userDrawn="1"/>
        </p:nvSpPr>
        <p:spPr>
          <a:xfrm rot="2325464">
            <a:off x="-681470" y="1623565"/>
            <a:ext cx="6739101" cy="5179757"/>
          </a:xfrm>
          <a:prstGeom prst="triangle">
            <a:avLst/>
          </a:prstGeom>
          <a:solidFill>
            <a:schemeClr val="bg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6" name="Triangle 15">
            <a:extLst>
              <a:ext uri="{FF2B5EF4-FFF2-40B4-BE49-F238E27FC236}">
                <a16:creationId xmlns:a16="http://schemas.microsoft.com/office/drawing/2014/main" id="{E983FF2F-BA6F-F34E-8709-F6C379176F8F}"/>
              </a:ext>
            </a:extLst>
          </p:cNvPr>
          <p:cNvSpPr/>
          <p:nvPr userDrawn="1"/>
        </p:nvSpPr>
        <p:spPr>
          <a:xfrm rot="12538187">
            <a:off x="9368898" y="-182312"/>
            <a:ext cx="2704638" cy="2078819"/>
          </a:xfrm>
          <a:prstGeom prst="triangle">
            <a:avLst>
              <a:gd name="adj" fmla="val 50938"/>
            </a:avLst>
          </a:prstGeom>
          <a:solidFill>
            <a:schemeClr val="bg1">
              <a:alpha val="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798" b="0" i="0">
              <a:latin typeface="Gotham Book" panose="02000604040000020004" pitchFamily="2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DB2B9A-BA7E-144F-BECE-59D329BB1F02}"/>
              </a:ext>
            </a:extLst>
          </p:cNvPr>
          <p:cNvSpPr>
            <a:spLocks/>
          </p:cNvSpPr>
          <p:nvPr userDrawn="1"/>
        </p:nvSpPr>
        <p:spPr>
          <a:xfrm>
            <a:off x="8953439" y="6642558"/>
            <a:ext cx="3009798" cy="200055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248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700" b="0" i="0" kern="12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Copyright © 2019 HCL Technologies Limited  |  www.hcltech.com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DBD856-2530-FA46-8E02-185EF15FBA8D}"/>
              </a:ext>
            </a:extLst>
          </p:cNvPr>
          <p:cNvCxnSpPr/>
          <p:nvPr userDrawn="1"/>
        </p:nvCxnSpPr>
        <p:spPr>
          <a:xfrm>
            <a:off x="9034671" y="6539947"/>
            <a:ext cx="2928567" cy="0"/>
          </a:xfrm>
          <a:prstGeom prst="line">
            <a:avLst/>
          </a:prstGeom>
          <a:ln w="3175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1BDB087A-6505-F640-8467-EC009C45CB0A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9602255" y="6139582"/>
            <a:ext cx="2047240" cy="19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1420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0" r:id="rId1"/>
    <p:sldLayoutId id="2147484101" r:id="rId2"/>
    <p:sldLayoutId id="2147484102" r:id="rId3"/>
    <p:sldLayoutId id="2147484103" r:id="rId4"/>
    <p:sldLayoutId id="2147484104" r:id="rId5"/>
    <p:sldLayoutId id="2147484105" r:id="rId6"/>
    <p:sldLayoutId id="2147484106" r:id="rId7"/>
    <p:sldLayoutId id="2147484107" r:id="rId8"/>
    <p:sldLayoutId id="2147484108" r:id="rId9"/>
    <p:sldLayoutId id="2147484109" r:id="rId10"/>
    <p:sldLayoutId id="2147484110" r:id="rId11"/>
    <p:sldLayoutId id="2147484111" r:id="rId12"/>
    <p:sldLayoutId id="2147484112" r:id="rId13"/>
    <p:sldLayoutId id="2147484113" r:id="rId14"/>
    <p:sldLayoutId id="2147484114" r:id="rId15"/>
    <p:sldLayoutId id="2147484115" r:id="rId16"/>
    <p:sldLayoutId id="2147484116" r:id="rId17"/>
    <p:sldLayoutId id="2147484117" r:id="rId18"/>
    <p:sldLayoutId id="2147484118" r:id="rId19"/>
    <p:sldLayoutId id="2147484119" r:id="rId20"/>
    <p:sldLayoutId id="2147484120" r:id="rId21"/>
    <p:sldLayoutId id="2147484121" r:id="rId22"/>
    <p:sldLayoutId id="2147484122" r:id="rId23"/>
    <p:sldLayoutId id="2147484123" r:id="rId24"/>
    <p:sldLayoutId id="2147484124" r:id="rId25"/>
    <p:sldLayoutId id="2147484125" r:id="rId26"/>
    <p:sldLayoutId id="2147484126" r:id="rId27"/>
    <p:sldLayoutId id="2147484127" r:id="rId28"/>
    <p:sldLayoutId id="2147484128" r:id="rId29"/>
    <p:sldLayoutId id="2147484129" r:id="rId30"/>
    <p:sldLayoutId id="2147484130" r:id="rId31"/>
    <p:sldLayoutId id="2147484131" r:id="rId32"/>
    <p:sldLayoutId id="2147484132" r:id="rId33"/>
    <p:sldLayoutId id="2147484133" r:id="rId34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2799" kern="1200">
          <a:solidFill>
            <a:schemeClr val="tx1"/>
          </a:solidFill>
          <a:latin typeface="Gotham Book" panose="02000604040000020004" pitchFamily="2" charset="0"/>
          <a:ea typeface="+mj-ea"/>
          <a:cs typeface="+mj-cs"/>
        </a:defRPr>
      </a:lvl1pPr>
    </p:titleStyle>
    <p:bodyStyle>
      <a:lvl1pPr marL="0" indent="0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600" b="0" i="0" kern="1200">
          <a:solidFill>
            <a:schemeClr val="tx1"/>
          </a:solidFill>
          <a:latin typeface="Gotham Book" panose="02000604040000020004" pitchFamily="2" charset="0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85EAD1-F56D-294F-B2B4-58C52E7FF8E4}"/>
              </a:ext>
            </a:extLst>
          </p:cNvPr>
          <p:cNvPicPr>
            <a:picLocks noChangeAspect="1"/>
          </p:cNvPicPr>
          <p:nvPr userDrawn="1"/>
        </p:nvPicPr>
        <p:blipFill>
          <a:blip r:embed="rId3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893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2" r:id="rId2"/>
    <p:sldLayoutId id="2147484143" r:id="rId3"/>
    <p:sldLayoutId id="2147484144" r:id="rId4"/>
    <p:sldLayoutId id="2147484145" r:id="rId5"/>
    <p:sldLayoutId id="2147484146" r:id="rId6"/>
    <p:sldLayoutId id="2147484147" r:id="rId7"/>
    <p:sldLayoutId id="2147484148" r:id="rId8"/>
    <p:sldLayoutId id="2147484149" r:id="rId9"/>
    <p:sldLayoutId id="2147484150" r:id="rId10"/>
    <p:sldLayoutId id="2147484151" r:id="rId11"/>
    <p:sldLayoutId id="2147484152" r:id="rId12"/>
    <p:sldLayoutId id="2147484153" r:id="rId13"/>
    <p:sldLayoutId id="2147484154" r:id="rId14"/>
    <p:sldLayoutId id="2147484155" r:id="rId15"/>
    <p:sldLayoutId id="2147484156" r:id="rId16"/>
    <p:sldLayoutId id="2147484157" r:id="rId17"/>
    <p:sldLayoutId id="2147484158" r:id="rId18"/>
    <p:sldLayoutId id="2147484159" r:id="rId19"/>
    <p:sldLayoutId id="2147484160" r:id="rId20"/>
    <p:sldLayoutId id="2147484161" r:id="rId21"/>
    <p:sldLayoutId id="2147484162" r:id="rId22"/>
    <p:sldLayoutId id="2147484163" r:id="rId23"/>
    <p:sldLayoutId id="2147484164" r:id="rId24"/>
    <p:sldLayoutId id="2147484165" r:id="rId25"/>
    <p:sldLayoutId id="2147484166" r:id="rId26"/>
    <p:sldLayoutId id="2147484167" r:id="rId27"/>
    <p:sldLayoutId id="2147484168" r:id="rId28"/>
    <p:sldLayoutId id="2147484169" r:id="rId29"/>
    <p:sldLayoutId id="2147484170" r:id="rId30"/>
    <p:sldLayoutId id="2147484171" r:id="rId31"/>
    <p:sldLayoutId id="2147484172" r:id="rId32"/>
    <p:sldLayoutId id="2147484173" r:id="rId33"/>
    <p:sldLayoutId id="2147484174" r:id="rId3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0B85EAD1-F56D-294F-B2B4-58C52E7FF8E4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11116235" y="161367"/>
            <a:ext cx="806823" cy="112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257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2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  <p:sldLayoutId id="2147484223" r:id="rId12"/>
    <p:sldLayoutId id="2147484224" r:id="rId13"/>
    <p:sldLayoutId id="2147484225" r:id="rId14"/>
    <p:sldLayoutId id="2147484226" r:id="rId15"/>
    <p:sldLayoutId id="2147484227" r:id="rId16"/>
    <p:sldLayoutId id="2147484228" r:id="rId17"/>
    <p:sldLayoutId id="2147484229" r:id="rId18"/>
    <p:sldLayoutId id="2147484230" r:id="rId19"/>
    <p:sldLayoutId id="2147484231" r:id="rId20"/>
    <p:sldLayoutId id="2147484232" r:id="rId21"/>
    <p:sldLayoutId id="2147484233" r:id="rId22"/>
    <p:sldLayoutId id="2147484234" r:id="rId23"/>
    <p:sldLayoutId id="2147484235" r:id="rId24"/>
    <p:sldLayoutId id="2147484236" r:id="rId25"/>
    <p:sldLayoutId id="2147484237" r:id="rId26"/>
    <p:sldLayoutId id="2147484238" r:id="rId27"/>
    <p:sldLayoutId id="2147484239" r:id="rId28"/>
    <p:sldLayoutId id="2147484240" r:id="rId29"/>
    <p:sldLayoutId id="2147484242" r:id="rId30"/>
    <p:sldLayoutId id="2147484243" r:id="rId31"/>
    <p:sldLayoutId id="2147484244" r:id="rId32"/>
    <p:sldLayoutId id="2147484245" r:id="rId33"/>
    <p:sldLayoutId id="2147484246" r:id="rId3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1BF84FD2-2C22-5E4F-A2C1-3D327FABB03E}"/>
              </a:ext>
            </a:extLst>
          </p:cNvPr>
          <p:cNvPicPr>
            <a:picLocks noChangeAspect="1"/>
          </p:cNvPicPr>
          <p:nvPr userDrawn="1"/>
        </p:nvPicPr>
        <p:blipFill>
          <a:blip r:embed="rId4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1"/>
              </a:ext>
            </a:extLst>
          </a:blip>
          <a:stretch>
            <a:fillRect/>
          </a:stretch>
        </p:blipFill>
        <p:spPr>
          <a:xfrm>
            <a:off x="11445876" y="2"/>
            <a:ext cx="746125" cy="72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968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48" r:id="rId1"/>
    <p:sldLayoutId id="2147484249" r:id="rId2"/>
    <p:sldLayoutId id="2147484250" r:id="rId3"/>
    <p:sldLayoutId id="2147484251" r:id="rId4"/>
    <p:sldLayoutId id="2147484252" r:id="rId5"/>
    <p:sldLayoutId id="2147484253" r:id="rId6"/>
    <p:sldLayoutId id="2147484254" r:id="rId7"/>
    <p:sldLayoutId id="2147484255" r:id="rId8"/>
    <p:sldLayoutId id="2147484256" r:id="rId9"/>
    <p:sldLayoutId id="2147484257" r:id="rId10"/>
    <p:sldLayoutId id="2147484258" r:id="rId11"/>
    <p:sldLayoutId id="2147484259" r:id="rId12"/>
    <p:sldLayoutId id="2147484260" r:id="rId13"/>
    <p:sldLayoutId id="2147484261" r:id="rId14"/>
    <p:sldLayoutId id="2147484262" r:id="rId15"/>
    <p:sldLayoutId id="2147484263" r:id="rId16"/>
    <p:sldLayoutId id="2147484264" r:id="rId17"/>
    <p:sldLayoutId id="2147484265" r:id="rId18"/>
    <p:sldLayoutId id="2147484266" r:id="rId19"/>
    <p:sldLayoutId id="2147484267" r:id="rId20"/>
    <p:sldLayoutId id="2147484268" r:id="rId21"/>
    <p:sldLayoutId id="2147484269" r:id="rId22"/>
    <p:sldLayoutId id="2147484270" r:id="rId23"/>
    <p:sldLayoutId id="2147484271" r:id="rId24"/>
    <p:sldLayoutId id="2147484272" r:id="rId25"/>
    <p:sldLayoutId id="2147484273" r:id="rId26"/>
    <p:sldLayoutId id="2147484274" r:id="rId27"/>
    <p:sldLayoutId id="2147484275" r:id="rId28"/>
    <p:sldLayoutId id="2147484276" r:id="rId29"/>
    <p:sldLayoutId id="2147484277" r:id="rId30"/>
    <p:sldLayoutId id="2147484278" r:id="rId31"/>
    <p:sldLayoutId id="2147484279" r:id="rId32"/>
    <p:sldLayoutId id="2147484280" r:id="rId33"/>
    <p:sldLayoutId id="2147484281" r:id="rId34"/>
    <p:sldLayoutId id="2147484282" r:id="rId35"/>
    <p:sldLayoutId id="2147484283" r:id="rId36"/>
    <p:sldLayoutId id="2147484284" r:id="rId37"/>
    <p:sldLayoutId id="2147484285" r:id="rId38"/>
  </p:sldLayoutIdLst>
  <p:hf hdr="0" ftr="0" dt="0"/>
  <p:txStyles>
    <p:titleStyle>
      <a:lvl1pPr algn="l" defTabSz="914126" rtl="0" eaLnBrk="1" latinLnBrk="0" hangingPunct="1">
        <a:lnSpc>
          <a:spcPct val="90000"/>
        </a:lnSpc>
        <a:spcBef>
          <a:spcPct val="0"/>
        </a:spcBef>
        <a:buNone/>
        <a:defRPr sz="43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31" indent="-228531" algn="l" defTabSz="91412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799" kern="1200">
          <a:solidFill>
            <a:schemeClr val="tx1"/>
          </a:solidFill>
          <a:latin typeface="+mn-lt"/>
          <a:ea typeface="+mn-ea"/>
          <a:cs typeface="+mn-cs"/>
        </a:defRPr>
      </a:lvl1pPr>
      <a:lvl2pPr marL="68559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2pPr>
      <a:lvl3pPr marL="1142657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9" kern="1200">
          <a:solidFill>
            <a:schemeClr val="tx1"/>
          </a:solidFill>
          <a:latin typeface="+mn-lt"/>
          <a:ea typeface="+mn-ea"/>
          <a:cs typeface="+mn-cs"/>
        </a:defRPr>
      </a:lvl3pPr>
      <a:lvl4pPr marL="1599720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6783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3846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70908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7971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5034" indent="-228531" algn="l" defTabSz="91412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706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4126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1189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8251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5314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2377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9440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6503" algn="l" defTabSz="914126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7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7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7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hyperlink" Target="https://hclo365-my.sharepoint.com/:w:/r/personal/francis_booth_hcl_com/_layouts/15/Doc.aspx?sourcedoc=%7BCF50196F-E568-42E9-A15B-73F25C208A33%7D&amp;file=BarcodeScanning%20Application%20-%20Shopand%20Go%20POC.docx&amp;action=default&amp;mobileredirect=true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7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7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7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76.xml"/><Relationship Id="rId6" Type="http://schemas.openxmlformats.org/officeDocument/2006/relationships/image" Target="../media/image54.jpeg"/><Relationship Id="rId5" Type="http://schemas.openxmlformats.org/officeDocument/2006/relationships/image" Target="../media/image53.png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1FB2EC-B076-BE42-A729-862C67AEA8AC}"/>
              </a:ext>
            </a:extLst>
          </p:cNvPr>
          <p:cNvSpPr txBox="1"/>
          <p:nvPr/>
        </p:nvSpPr>
        <p:spPr>
          <a:xfrm>
            <a:off x="350963" y="505748"/>
            <a:ext cx="7163020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b="1">
                <a:solidFill>
                  <a:schemeClr val="tx1">
                    <a:lumMod val="65000"/>
                    <a:lumOff val="35000"/>
                  </a:schemeClr>
                </a:solidFill>
                <a:latin typeface="Gotham Book" pitchFamily="2" charset="77"/>
              </a:rPr>
              <a:t>HCL Commerce</a:t>
            </a:r>
          </a:p>
          <a:p>
            <a:r>
              <a:rPr lang="en-US" sz="3600" b="1" i="1">
                <a:solidFill>
                  <a:schemeClr val="tx1">
                    <a:lumMod val="65000"/>
                    <a:lumOff val="35000"/>
                  </a:schemeClr>
                </a:solidFill>
                <a:latin typeface="Gotham Book" pitchFamily="2" charset="77"/>
              </a:rPr>
              <a:t>Mobile Checkout – Barcode Scanning</a:t>
            </a:r>
          </a:p>
          <a:p>
            <a:r>
              <a:rPr lang="en-US" sz="3600" b="1" i="1">
                <a:solidFill>
                  <a:schemeClr val="tx1">
                    <a:lumMod val="65000"/>
                    <a:lumOff val="35000"/>
                  </a:schemeClr>
                </a:solidFill>
                <a:latin typeface="Gotham Book" pitchFamily="2" charset="77"/>
              </a:rPr>
              <a:t>Proof of Concept (v9)</a:t>
            </a:r>
            <a:endParaRPr lang="en-US" sz="2000" b="1" i="1">
              <a:solidFill>
                <a:schemeClr val="tx1">
                  <a:lumMod val="65000"/>
                  <a:lumOff val="35000"/>
                </a:schemeClr>
              </a:solidFill>
              <a:latin typeface="Gotham Book" pitchFamily="2" charset="77"/>
            </a:endParaRPr>
          </a:p>
          <a:p>
            <a:endParaRPr lang="en-US" sz="2400" i="1">
              <a:solidFill>
                <a:schemeClr val="tx1">
                  <a:lumMod val="65000"/>
                  <a:lumOff val="35000"/>
                </a:schemeClr>
              </a:solidFill>
              <a:latin typeface="Gotham Book" pitchFamily="2" charset="77"/>
            </a:endParaRPr>
          </a:p>
          <a:p>
            <a:r>
              <a:rPr lang="en-US" sz="2400" i="1">
                <a:solidFill>
                  <a:schemeClr val="tx1">
                    <a:lumMod val="65000"/>
                    <a:lumOff val="35000"/>
                  </a:schemeClr>
                </a:solidFill>
                <a:latin typeface="Gotham Book" pitchFamily="2" charset="77"/>
              </a:rPr>
              <a:t>April 6th, 2020</a:t>
            </a:r>
          </a:p>
        </p:txBody>
      </p:sp>
      <p:pic>
        <p:nvPicPr>
          <p:cNvPr id="12" name="Picture Placeholder 11" descr="A person standing in front of a store&#10;&#10;Description automatically generated">
            <a:extLst>
              <a:ext uri="{FF2B5EF4-FFF2-40B4-BE49-F238E27FC236}">
                <a16:creationId xmlns:a16="http://schemas.microsoft.com/office/drawing/2014/main" id="{6B5742A6-2C30-814F-BB5C-5E463B4F6C6F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 l="21406" r="21406"/>
          <a:stretch>
            <a:fillRect/>
          </a:stretch>
        </p:blipFill>
        <p:spPr>
          <a:xfrm>
            <a:off x="6922065" y="0"/>
            <a:ext cx="5269935" cy="6850313"/>
          </a:xfrm>
        </p:spPr>
      </p:pic>
    </p:spTree>
    <p:extLst>
      <p:ext uri="{BB962C8B-B14F-4D97-AF65-F5344CB8AC3E}">
        <p14:creationId xmlns:p14="http://schemas.microsoft.com/office/powerpoint/2010/main" val="36768826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966723-59B4-354A-B55E-C29A95F9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>
                <a:solidFill>
                  <a:schemeClr val="tx1"/>
                </a:solidFill>
                <a:latin typeface="+mj-lt"/>
              </a:rPr>
              <a:t>Shop and Go with</a:t>
            </a:r>
            <a:br>
              <a:rPr lang="en-US" sz="5000">
                <a:solidFill>
                  <a:schemeClr val="tx1"/>
                </a:solidFill>
                <a:latin typeface="+mj-lt"/>
              </a:rPr>
            </a:br>
            <a:r>
              <a:rPr lang="en-US" sz="5000">
                <a:solidFill>
                  <a:schemeClr val="tx1"/>
                </a:solidFill>
                <a:latin typeface="+mj-lt"/>
              </a:rPr>
              <a:t>Mobile Check Out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B70B4D65-B9C3-BE49-ACE5-F8F397BF4B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solidFill>
                  <a:schemeClr val="tx1"/>
                </a:solidFill>
                <a:latin typeface="+mn-lt"/>
              </a:rPr>
              <a:t>Barcode Scanner Application,</a:t>
            </a:r>
          </a:p>
          <a:p>
            <a:r>
              <a:rPr lang="en-US" sz="2000">
                <a:solidFill>
                  <a:schemeClr val="tx1"/>
                </a:solidFill>
                <a:latin typeface="+mn-lt"/>
              </a:rPr>
              <a:t>Proof of Concept</a:t>
            </a:r>
          </a:p>
          <a:p>
            <a:endParaRPr lang="en-US" sz="2000">
              <a:solidFill>
                <a:schemeClr val="tx1"/>
              </a:solidFill>
              <a:latin typeface="+mn-lt"/>
            </a:endParaRPr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Picture 15" descr="A screenshot of a cell phone&#10;&#10;Description automatically generated">
            <a:extLst>
              <a:ext uri="{FF2B5EF4-FFF2-40B4-BE49-F238E27FC236}">
                <a16:creationId xmlns:a16="http://schemas.microsoft.com/office/drawing/2014/main" id="{36328B35-F74B-3044-B2BF-5068325445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89" r="2830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60509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966723-59B4-354A-B55E-C29A95F9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730" y="1068004"/>
            <a:ext cx="5721177" cy="626468"/>
          </a:xfrm>
        </p:spPr>
        <p:txBody>
          <a:bodyPr>
            <a:normAutofit/>
          </a:bodyPr>
          <a:lstStyle/>
          <a:p>
            <a:r>
              <a:rPr lang="en-US"/>
              <a:t>Use Cases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3AF6BA3E-F019-424A-84DD-D8BF80C16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3730" y="1763969"/>
            <a:ext cx="5721177" cy="402602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 Customers to Self checkout with Mobile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scanned products to shopping cart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Shopping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Add / Remove Items from Cart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Checkout</a:t>
            </a:r>
            <a:endParaRPr lang="en-US" sz="2000" dirty="0"/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Checkout with Preferred Payments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Checkout with Cash/Charge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4308988F-4B1A-0C40-8668-172F531737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520" t="5492" r="15672" b="13068"/>
          <a:stretch/>
        </p:blipFill>
        <p:spPr>
          <a:xfrm>
            <a:off x="530087" y="503582"/>
            <a:ext cx="5433392" cy="569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33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drawing&#10;&#10;Description automatically generated">
            <a:extLst>
              <a:ext uri="{FF2B5EF4-FFF2-40B4-BE49-F238E27FC236}">
                <a16:creationId xmlns:a16="http://schemas.microsoft.com/office/drawing/2014/main" id="{8EB7A59C-8FDD-3B41-A01E-AC52FAD797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632" y="3098378"/>
            <a:ext cx="3797300" cy="21336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966723-59B4-354A-B55E-C29A95F9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730" y="1068004"/>
            <a:ext cx="5490419" cy="626468"/>
          </a:xfrm>
        </p:spPr>
        <p:txBody>
          <a:bodyPr>
            <a:normAutofit/>
          </a:bodyPr>
          <a:lstStyle/>
          <a:p>
            <a:r>
              <a:rPr lang="en-US"/>
              <a:t>Prerequisite Technologies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3AF6BA3E-F019-424A-84DD-D8BF80C16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53390" y="1763969"/>
            <a:ext cx="4931517" cy="4026027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React Native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Node.js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Expo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</a:rPr>
              <a:t>HCL Commerce v9 REST APIs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>
                <a:solidFill>
                  <a:schemeClr val="bg1"/>
                </a:solidFill>
                <a:hlinkClick r:id="rId4"/>
              </a:rPr>
              <a:t>“Detailed Step By Step” Documentation</a:t>
            </a: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400">
              <a:solidFill>
                <a:schemeClr val="bg1"/>
              </a:solidFill>
            </a:endParaRP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976C8A-4895-0C49-B1B1-2F5B459F4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58" y="479962"/>
            <a:ext cx="3930482" cy="2212861"/>
          </a:xfrm>
          <a:prstGeom prst="rect">
            <a:avLst/>
          </a:prstGeom>
        </p:spPr>
      </p:pic>
      <p:pic>
        <p:nvPicPr>
          <p:cNvPr id="6" name="Picture 5" descr="A drawing of a person&#10;&#10;Description automatically generated">
            <a:extLst>
              <a:ext uri="{FF2B5EF4-FFF2-40B4-BE49-F238E27FC236}">
                <a16:creationId xmlns:a16="http://schemas.microsoft.com/office/drawing/2014/main" id="{3C905155-19AE-4448-AD75-8411C1B2CC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09176" y="1882835"/>
            <a:ext cx="3253685" cy="19839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71924CA-471E-414D-9FEC-181FD3E3D4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5502" y="4866250"/>
            <a:ext cx="5090767" cy="7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727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55006F82-50D2-401C-BE85-FFEA1C1963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034F32-09B4-47B4-B550-1F1CE3D53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tx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559A513-84FC-4F08-805E-C51CE7F54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2075420"/>
            <a:ext cx="12048729" cy="4093306"/>
            <a:chOff x="1" y="2075420"/>
            <a:chExt cx="12048729" cy="4093306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E7B3778-847D-49DE-9ED7-3ECD207FE2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7942191" y="2507571"/>
              <a:ext cx="3563871" cy="3563871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A4973CB-E945-49D8-8629-2564A339A7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435065" y="4048931"/>
              <a:ext cx="1381607" cy="1381607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359CA1-D061-41BA-8920-ED22CB4FC3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2075420"/>
              <a:ext cx="3144364" cy="3144364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20000"/>
                  </a:schemeClr>
                </a:gs>
                <a:gs pos="100000">
                  <a:schemeClr val="tx2">
                    <a:lumMod val="50000"/>
                    <a:alpha val="1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67996946-DE01-4AD1-A6A3-9FA06DBAC9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2600000">
              <a:off x="10150845" y="4270841"/>
              <a:ext cx="1897885" cy="1897885"/>
            </a:xfrm>
            <a:prstGeom prst="ellipse">
              <a:avLst/>
            </a:prstGeom>
            <a:gradFill>
              <a:gsLst>
                <a:gs pos="0">
                  <a:schemeClr val="tx2">
                    <a:lumMod val="75000"/>
                    <a:alpha val="10000"/>
                  </a:schemeClr>
                </a:gs>
                <a:gs pos="100000">
                  <a:schemeClr val="tx2">
                    <a:lumMod val="75000"/>
                    <a:alpha val="2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0331899-34B3-4B61-9479-5321983D78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046780" y="3040492"/>
              <a:ext cx="2579322" cy="2579322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20000"/>
                    </a:schemeClr>
                  </a:gs>
                  <a:gs pos="100000">
                    <a:schemeClr val="tx2">
                      <a:lumMod val="50000"/>
                      <a:alpha val="20000"/>
                    </a:schemeClr>
                  </a:gs>
                </a:gsLst>
                <a:lin ang="5400000" scaled="1"/>
              </a:gra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5E8B424E-2AB2-41D8-92DD-A44E6F5E4D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4500000">
              <a:off x="2224640" y="3193975"/>
              <a:ext cx="2243193" cy="2243193"/>
            </a:xfrm>
            <a:prstGeom prst="ellipse">
              <a:avLst/>
            </a:prstGeom>
            <a:noFill/>
            <a:ln w="31750">
              <a:gradFill>
                <a:gsLst>
                  <a:gs pos="0">
                    <a:schemeClr val="tx2">
                      <a:lumMod val="60000"/>
                      <a:lumOff val="40000"/>
                      <a:alpha val="10000"/>
                    </a:schemeClr>
                  </a:gs>
                  <a:gs pos="100000">
                    <a:schemeClr val="tx2">
                      <a:lumMod val="50000"/>
                      <a:alpha val="10000"/>
                    </a:scheme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9E966723-59B4-354A-B55E-C29A95F9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8846" y="630937"/>
            <a:ext cx="5867716" cy="201949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>
                <a:latin typeface="+mj-lt"/>
                <a:ea typeface="+mj-ea"/>
                <a:cs typeface="+mj-cs"/>
              </a:rPr>
              <a:t>Shop and Go, </a:t>
            </a:r>
            <a:br>
              <a:rPr lang="en-US" sz="4800" kern="1200">
                <a:latin typeface="+mj-lt"/>
                <a:ea typeface="+mj-ea"/>
                <a:cs typeface="+mj-cs"/>
              </a:rPr>
            </a:br>
            <a:r>
              <a:rPr lang="en-US" sz="4800" kern="1200">
                <a:latin typeface="+mj-lt"/>
                <a:ea typeface="+mj-ea"/>
                <a:cs typeface="+mj-cs"/>
              </a:rPr>
              <a:t>Proof of Concept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CECCE4-3046-4A76-B4C0-767A6251C6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10438146" y="1042605"/>
            <a:ext cx="2796461" cy="711252"/>
          </a:xfrm>
          <a:prstGeom prst="rect">
            <a:avLst/>
          </a:prstGeom>
          <a:gradFill flip="none" rotWithShape="1">
            <a:gsLst>
              <a:gs pos="0">
                <a:schemeClr val="tx2">
                  <a:lumMod val="40000"/>
                  <a:lumOff val="60000"/>
                  <a:alpha val="0"/>
                </a:schemeClr>
              </a:gs>
              <a:gs pos="100000">
                <a:schemeClr val="tx2">
                  <a:lumMod val="75000"/>
                  <a:alpha val="1000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6F309B0-04E5-4883-9605-1364452C6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59539" y="317578"/>
            <a:ext cx="548640" cy="549007"/>
            <a:chOff x="7029447" y="3514725"/>
            <a:chExt cx="1285875" cy="549007"/>
          </a:xfrm>
        </p:grpSpPr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E11AE0B5-579B-4455-9159-4E4F0A8CCE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D011DD2-D339-42A2-B916-5E9494D4A4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BE43332E-2051-4B76-BC37-83CA62919D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6B80359C-87A2-4B25-838D-8F833616F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75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096F20E2-F42F-4B71-8BC5-478533FE1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6140785"/>
            <a:ext cx="6095997" cy="711252"/>
          </a:xfrm>
          <a:prstGeom prst="rect">
            <a:avLst/>
          </a:prstGeom>
          <a:gradFill flip="none" rotWithShape="1">
            <a:gsLst>
              <a:gs pos="10000">
                <a:schemeClr val="tx2">
                  <a:lumMod val="50000"/>
                  <a:alpha val="10000"/>
                </a:schemeClr>
              </a:gs>
              <a:gs pos="100000">
                <a:schemeClr val="tx2">
                  <a:lumMod val="60000"/>
                  <a:lumOff val="40000"/>
                  <a:alpha val="0"/>
                </a:schemeClr>
              </a:gs>
            </a:gsLst>
            <a:lin ang="8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039184-A11C-46AE-854D-8B22944360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616345" y="5940560"/>
            <a:ext cx="1285875" cy="549007"/>
            <a:chOff x="7029447" y="3514725"/>
            <a:chExt cx="1285875" cy="549007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3D2F1956-BECA-4651-82AD-00D7D7F59D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514725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A3F1C39C-42B5-430D-84F0-7018DD01CE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697727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BA7D71D2-799A-4C6D-AD0E-D7BCF15E9F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3880729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C9B72C0-DA11-4A2F-BADC-5BD946CFD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7029447" y="4063732"/>
              <a:ext cx="1285875" cy="0"/>
            </a:xfrm>
            <a:prstGeom prst="line">
              <a:avLst/>
            </a:prstGeom>
            <a:ln w="31750" cap="rnd" cmpd="sng">
              <a:gradFill>
                <a:gsLst>
                  <a:gs pos="0">
                    <a:schemeClr val="tx2">
                      <a:lumMod val="60000"/>
                      <a:lumOff val="40000"/>
                      <a:alpha val="40000"/>
                    </a:schemeClr>
                  </a:gs>
                  <a:gs pos="100000">
                    <a:schemeClr val="tx2">
                      <a:lumMod val="50000"/>
                      <a:alpha val="40000"/>
                    </a:schemeClr>
                  </a:gs>
                </a:gsLst>
                <a:lin ang="5400000" scaled="1"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A2A379C-12FD-4404-BDF2-B7EFF0593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447041" y="808145"/>
            <a:ext cx="304800" cy="429768"/>
            <a:chOff x="215328" y="-46937"/>
            <a:chExt cx="304800" cy="2773841"/>
          </a:xfrm>
        </p:grpSpPr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BF7C94E4-4224-4270-BF49-210D022810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2153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B372932-A744-4DBC-92F9-C390AC5D0D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3169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77255D0-F5AE-4538-8BA0-27F44A24019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4185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77F9E288-385B-4C5F-BF47-8170ED51E0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520128" y="-46937"/>
              <a:ext cx="0" cy="2773841"/>
            </a:xfrm>
            <a:prstGeom prst="line">
              <a:avLst/>
            </a:prstGeom>
            <a:ln w="25400" cmpd="sng">
              <a:solidFill>
                <a:schemeClr val="bg2">
                  <a:lumMod val="60000"/>
                  <a:lumOff val="40000"/>
                  <a:alpha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Subtitle 3">
            <a:extLst>
              <a:ext uri="{FF2B5EF4-FFF2-40B4-BE49-F238E27FC236}">
                <a16:creationId xmlns:a16="http://schemas.microsoft.com/office/drawing/2014/main" id="{3AF6BA3E-F019-424A-84DD-D8BF80C16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58846" y="3098881"/>
            <a:ext cx="5867720" cy="3159012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Scan Barcodes and Add to Cart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Checkout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en-US" sz="1800">
                <a:latin typeface="+mn-lt"/>
              </a:rPr>
              <a:t>QR Code linked to the Prepared Order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Pay with Saved Payment (Payment Wallet)</a:t>
            </a:r>
          </a:p>
          <a:p>
            <a:pPr marL="742950" lvl="1" indent="-228600" algn="l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  <a:latin typeface="+mn-lt"/>
              </a:rPr>
              <a:t>Hand-Off Pay at Register</a:t>
            </a:r>
          </a:p>
          <a:p>
            <a:pPr marL="514350" lvl="1" algn="l"/>
            <a:endParaRPr lang="en-US" sz="160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7" name="RPReplay_Final1586188890" descr="RPReplay_Final1586188890">
            <a:hlinkClick r:id="" action="ppaction://media"/>
            <a:extLst>
              <a:ext uri="{FF2B5EF4-FFF2-40B4-BE49-F238E27FC236}">
                <a16:creationId xmlns:a16="http://schemas.microsoft.com/office/drawing/2014/main" id="{0EA58963-FFD2-8742-A781-6B32DB09C8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8070" y="317578"/>
            <a:ext cx="2935886" cy="636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977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5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966723-59B4-354A-B55E-C29A95F9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730" y="1068004"/>
            <a:ext cx="5490419" cy="626468"/>
          </a:xfrm>
        </p:spPr>
        <p:txBody>
          <a:bodyPr>
            <a:normAutofit fontScale="90000"/>
          </a:bodyPr>
          <a:lstStyle/>
          <a:p>
            <a:r>
              <a:rPr lang="en-US"/>
              <a:t>One Scalable Multi-Store Platform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3AF6BA3E-F019-424A-84DD-D8BF80C16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3730" y="1763969"/>
            <a:ext cx="5721177" cy="4026027"/>
          </a:xfrm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Application Capabilities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Location Services – Select a Physical Store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Store Locator &amp; Pricing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Shared Cart and Shopping Capability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 sz="1800">
                <a:solidFill>
                  <a:schemeClr val="bg1"/>
                </a:solidFill>
              </a:rPr>
              <a:t>We enabled multi sessions per user to demonstrate the same carts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Push Notifications ( Notification Messaging</a:t>
            </a:r>
            <a:r>
              <a:rPr lang="en-US" sz="2400"/>
              <a:t> Capabilities)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Advertising / Marketing (Geo Fencing)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800">
              <a:solidFill>
                <a:schemeClr val="bg1"/>
              </a:solidFill>
            </a:endParaRP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AF941CE4-C547-6F45-B410-EFF1EF9742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06" y="609599"/>
            <a:ext cx="5213183" cy="5406888"/>
          </a:xfrm>
          <a:prstGeom prst="rect">
            <a:avLst/>
          </a:prstGeom>
        </p:spPr>
      </p:pic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06FC67-532E-2746-9034-5E767638E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3" y="513521"/>
            <a:ext cx="2802923" cy="55990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6D25657-156D-CD42-8011-24F764B0DA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125" y="745436"/>
            <a:ext cx="2262857" cy="504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1744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E966723-59B4-354A-B55E-C29A95F9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730" y="1068004"/>
            <a:ext cx="5490419" cy="626468"/>
          </a:xfrm>
        </p:spPr>
        <p:txBody>
          <a:bodyPr>
            <a:normAutofit/>
          </a:bodyPr>
          <a:lstStyle/>
          <a:p>
            <a:r>
              <a:rPr lang="en-US"/>
              <a:t>Checkout / Payment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3AF6BA3E-F019-424A-84DD-D8BF80C16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3730" y="1763969"/>
            <a:ext cx="5721177" cy="4026027"/>
          </a:xfrm>
        </p:spPr>
        <p:txBody>
          <a:bodyPr>
            <a:normAutofit/>
          </a:bodyPr>
          <a:lstStyle/>
          <a:p>
            <a:r>
              <a:rPr lang="en-US" sz="2400"/>
              <a:t>Self-Checkout</a:t>
            </a:r>
          </a:p>
          <a:p>
            <a:r>
              <a:rPr lang="en-US" sz="2400">
                <a:solidFill>
                  <a:schemeClr val="bg1"/>
                </a:solidFill>
              </a:rPr>
              <a:t>Payment</a:t>
            </a:r>
            <a:endParaRPr lang="en-US" sz="240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Hand-Off Payment to POS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Pay with a Saved Payment Method</a:t>
            </a:r>
          </a:p>
          <a:p>
            <a:r>
              <a:rPr lang="en-US" sz="2400">
                <a:solidFill>
                  <a:schemeClr val="bg1"/>
                </a:solidFill>
              </a:rPr>
              <a:t>QR Code for Receipt Validation at Door</a:t>
            </a:r>
            <a:endParaRPr lang="en-US" sz="280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DA097B8-02A9-BD48-814A-784F323D6BC7}"/>
              </a:ext>
            </a:extLst>
          </p:cNvPr>
          <p:cNvGrpSpPr/>
          <p:nvPr/>
        </p:nvGrpSpPr>
        <p:grpSpPr>
          <a:xfrm>
            <a:off x="376978" y="494516"/>
            <a:ext cx="2036610" cy="3348614"/>
            <a:chOff x="107093" y="513521"/>
            <a:chExt cx="2802923" cy="5599043"/>
          </a:xfrm>
        </p:grpSpPr>
        <p:pic>
          <p:nvPicPr>
            <p:cNvPr id="13" name="Picture 12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7706FC67-532E-2746-9034-5E767638E4A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3" y="513521"/>
              <a:ext cx="2802923" cy="5599043"/>
            </a:xfrm>
            <a:prstGeom prst="rect">
              <a:avLst/>
            </a:prstGeom>
          </p:spPr>
        </p:pic>
        <p:pic>
          <p:nvPicPr>
            <p:cNvPr id="4" name="Picture 3" descr="A picture containing drawing, flower, sky&#10;&#10;Description automatically generated">
              <a:extLst>
                <a:ext uri="{FF2B5EF4-FFF2-40B4-BE49-F238E27FC236}">
                  <a16:creationId xmlns:a16="http://schemas.microsoft.com/office/drawing/2014/main" id="{EAA6F6FC-0008-4346-9823-5BC73DA27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092" y="559903"/>
              <a:ext cx="2542924" cy="5506278"/>
            </a:xfrm>
            <a:prstGeom prst="rect">
              <a:avLst/>
            </a:prstGeom>
          </p:spPr>
        </p:pic>
      </p:grpSp>
      <p:pic>
        <p:nvPicPr>
          <p:cNvPr id="11" name="Picture 10" descr="A screenshot of a cell phone&#10;&#10;Description automatically generated">
            <a:extLst>
              <a:ext uri="{FF2B5EF4-FFF2-40B4-BE49-F238E27FC236}">
                <a16:creationId xmlns:a16="http://schemas.microsoft.com/office/drawing/2014/main" id="{A53ECB65-7A86-E64C-B4C4-C5B4932BA2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0015" y="559903"/>
            <a:ext cx="2996171" cy="2022707"/>
          </a:xfrm>
          <a:prstGeom prst="rect">
            <a:avLst/>
          </a:prstGeom>
        </p:spPr>
      </p:pic>
      <p:pic>
        <p:nvPicPr>
          <p:cNvPr id="12" name="Picture 11" descr="A picture containing sitting, table, computer, desk&#10;&#10;Description automatically generated">
            <a:extLst>
              <a:ext uri="{FF2B5EF4-FFF2-40B4-BE49-F238E27FC236}">
                <a16:creationId xmlns:a16="http://schemas.microsoft.com/office/drawing/2014/main" id="{B899D8B8-C0BE-084F-B411-A82FD02A43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10015" y="3095953"/>
            <a:ext cx="2566430" cy="269404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7AFF849-6B4C-EF45-931C-B8DDDF1D22E3}"/>
              </a:ext>
            </a:extLst>
          </p:cNvPr>
          <p:cNvGrpSpPr/>
          <p:nvPr/>
        </p:nvGrpSpPr>
        <p:grpSpPr>
          <a:xfrm>
            <a:off x="773297" y="2645917"/>
            <a:ext cx="1847694" cy="3348614"/>
            <a:chOff x="107093" y="513521"/>
            <a:chExt cx="2802923" cy="5599043"/>
          </a:xfrm>
        </p:grpSpPr>
        <p:pic>
          <p:nvPicPr>
            <p:cNvPr id="15" name="Picture 14" descr="A screenshot of a cell phone&#10;&#10;Description automatically generated">
              <a:extLst>
                <a:ext uri="{FF2B5EF4-FFF2-40B4-BE49-F238E27FC236}">
                  <a16:creationId xmlns:a16="http://schemas.microsoft.com/office/drawing/2014/main" id="{0248CAD9-B749-E14B-BBB0-24C45624A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093" y="513521"/>
              <a:ext cx="2802923" cy="5599043"/>
            </a:xfrm>
            <a:prstGeom prst="rect">
              <a:avLst/>
            </a:prstGeom>
          </p:spPr>
        </p:pic>
        <p:pic>
          <p:nvPicPr>
            <p:cNvPr id="16" name="Picture 15" descr="A picture containing flower&#10;&#10;Description automatically generated">
              <a:extLst>
                <a:ext uri="{FF2B5EF4-FFF2-40B4-BE49-F238E27FC236}">
                  <a16:creationId xmlns:a16="http://schemas.microsoft.com/office/drawing/2014/main" id="{4FC45407-B666-1C41-BE2A-C58F6EEB69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6997" y="609599"/>
              <a:ext cx="2685303" cy="54068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1236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E8D0DE81-4C85-194B-A4E5-8EF56DDA2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101" y="3131428"/>
            <a:ext cx="1474303" cy="147430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966723-59B4-354A-B55E-C29A95F9B9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3730" y="1068004"/>
            <a:ext cx="5490419" cy="626468"/>
          </a:xfrm>
        </p:spPr>
        <p:txBody>
          <a:bodyPr>
            <a:normAutofit fontScale="90000"/>
          </a:bodyPr>
          <a:lstStyle/>
          <a:p>
            <a:r>
              <a:rPr lang="en-US"/>
              <a:t>Other Capabilities w/ React-Native</a:t>
            </a:r>
          </a:p>
        </p:txBody>
      </p:sp>
      <p:sp>
        <p:nvSpPr>
          <p:cNvPr id="10" name="Subtitle 3">
            <a:extLst>
              <a:ext uri="{FF2B5EF4-FFF2-40B4-BE49-F238E27FC236}">
                <a16:creationId xmlns:a16="http://schemas.microsoft.com/office/drawing/2014/main" id="{3AF6BA3E-F019-424A-84DD-D8BF80C16F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63730" y="1763969"/>
            <a:ext cx="5721177" cy="4026027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>
                <a:solidFill>
                  <a:schemeClr val="bg1"/>
                </a:solidFill>
              </a:rPr>
              <a:t>Push Notifications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Push Sales/Event Notifications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Order is Ready for Pickup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Substitute Requests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Geo Location Services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Store Locator / Shopping Store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Curbside </a:t>
            </a:r>
            <a:r>
              <a:rPr lang="en-US" sz="2400" err="1"/>
              <a:t>PickUp</a:t>
            </a:r>
            <a:r>
              <a:rPr lang="en-US" sz="2400"/>
              <a:t> Services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Home Delivery</a:t>
            </a:r>
          </a:p>
          <a:p>
            <a:pPr marL="800100" lvl="1" indent="-342900" algn="l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1"/>
                </a:solidFill>
              </a:rPr>
              <a:t>Home Delivery – Last Mile (Tracking)</a:t>
            </a:r>
          </a:p>
        </p:txBody>
      </p:sp>
      <p:pic>
        <p:nvPicPr>
          <p:cNvPr id="13" name="Picture 12" descr="A screenshot of a cell phone&#10;&#10;Description automatically generated">
            <a:extLst>
              <a:ext uri="{FF2B5EF4-FFF2-40B4-BE49-F238E27FC236}">
                <a16:creationId xmlns:a16="http://schemas.microsoft.com/office/drawing/2014/main" id="{7706FC67-532E-2746-9034-5E767638E4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093" y="513521"/>
            <a:ext cx="2802923" cy="559904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13C416E-B7E9-CC41-BC0C-4ACBA6E5CC52}"/>
              </a:ext>
            </a:extLst>
          </p:cNvPr>
          <p:cNvSpPr/>
          <p:nvPr/>
        </p:nvSpPr>
        <p:spPr>
          <a:xfrm>
            <a:off x="337851" y="1311965"/>
            <a:ext cx="2365592" cy="343231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F5AAD23-78AC-2848-956A-DD89A5870B35}"/>
              </a:ext>
            </a:extLst>
          </p:cNvPr>
          <p:cNvSpPr/>
          <p:nvPr/>
        </p:nvSpPr>
        <p:spPr>
          <a:xfrm>
            <a:off x="337851" y="1417983"/>
            <a:ext cx="2365592" cy="2531165"/>
          </a:xfrm>
          <a:prstGeom prst="rect">
            <a:avLst/>
          </a:prstGeom>
          <a:solidFill>
            <a:schemeClr val="bg1"/>
          </a:solidFill>
          <a:ln w="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291E6-0BE6-6E44-9187-50F762DA67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520" y="1596885"/>
            <a:ext cx="2401923" cy="3432314"/>
          </a:xfrm>
          <a:prstGeom prst="rect">
            <a:avLst/>
          </a:prstGeom>
        </p:spPr>
      </p:pic>
      <p:pic>
        <p:nvPicPr>
          <p:cNvPr id="11" name="Picture 10" descr="A drawing of a face&#10;&#10;Description automatically generated">
            <a:extLst>
              <a:ext uri="{FF2B5EF4-FFF2-40B4-BE49-F238E27FC236}">
                <a16:creationId xmlns:a16="http://schemas.microsoft.com/office/drawing/2014/main" id="{BDC8EF1E-1D85-D24D-B279-C4A7F79608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8206" y="1694472"/>
            <a:ext cx="1620299" cy="1474303"/>
          </a:xfrm>
          <a:prstGeom prst="rect">
            <a:avLst/>
          </a:prstGeom>
        </p:spPr>
      </p:pic>
      <p:pic>
        <p:nvPicPr>
          <p:cNvPr id="18" name="Picture 17" descr="A picture containing building, umbrella, white, street&#10;&#10;Description automatically generated">
            <a:extLst>
              <a:ext uri="{FF2B5EF4-FFF2-40B4-BE49-F238E27FC236}">
                <a16:creationId xmlns:a16="http://schemas.microsoft.com/office/drawing/2014/main" id="{B50F033B-19E6-344B-A4F5-131B486ED7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186" y="4335601"/>
            <a:ext cx="1655854" cy="1655854"/>
          </a:xfrm>
          <a:prstGeom prst="rect">
            <a:avLst/>
          </a:prstGeom>
        </p:spPr>
      </p:pic>
      <p:pic>
        <p:nvPicPr>
          <p:cNvPr id="14" name="Picture 13" descr="A drawing of a face&#10;&#10;Description automatically generated">
            <a:extLst>
              <a:ext uri="{FF2B5EF4-FFF2-40B4-BE49-F238E27FC236}">
                <a16:creationId xmlns:a16="http://schemas.microsoft.com/office/drawing/2014/main" id="{0060AB70-AC2A-5D49-90E5-95B508ED1CC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01994" y="513521"/>
            <a:ext cx="1524384" cy="159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57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339218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2_HCL Software (Logo Blue Theme)">
  <a:themeElements>
    <a:clrScheme name="Custom 2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66B3"/>
      </a:accent2>
      <a:accent3>
        <a:srgbClr val="0B67D1"/>
      </a:accent3>
      <a:accent4>
        <a:srgbClr val="0477C3"/>
      </a:accent4>
      <a:accent5>
        <a:srgbClr val="26B5F7"/>
      </a:accent5>
      <a:accent6>
        <a:srgbClr val="5EC1EF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5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3_HCL Software (Logo Blue Theme)">
  <a:themeElements>
    <a:clrScheme name="Custom 2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66B3"/>
      </a:accent2>
      <a:accent3>
        <a:srgbClr val="0B67D1"/>
      </a:accent3>
      <a:accent4>
        <a:srgbClr val="0477C3"/>
      </a:accent4>
      <a:accent5>
        <a:srgbClr val="26B5F7"/>
      </a:accent5>
      <a:accent6>
        <a:srgbClr val="5EC1EF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6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1_HCL-PnP-Theme2 (Blue)">
  <a:themeElements>
    <a:clrScheme name="Custom 2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66B3"/>
      </a:accent2>
      <a:accent3>
        <a:srgbClr val="0B67D1"/>
      </a:accent3>
      <a:accent4>
        <a:srgbClr val="0477C3"/>
      </a:accent4>
      <a:accent5>
        <a:srgbClr val="26B5F7"/>
      </a:accent5>
      <a:accent6>
        <a:srgbClr val="5EC1EF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3_HCL-PnP-Theme1 (Blu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spcFirstLastPara="0" vert="horz" wrap="square" lIns="307900" tIns="14410" rIns="307900" bIns="14410" numCol="1" spcCol="1270" anchor="ctr" anchorCtr="0">
        <a:noAutofit/>
      </a:bodyPr>
      <a:lstStyle>
        <a:defPPr marL="0" indent="0" algn="l" defTabSz="444500" rtl="0">
          <a:lnSpc>
            <a:spcPct val="90000"/>
          </a:lnSpc>
          <a:spcBef>
            <a:spcPct val="0"/>
          </a:spcBef>
          <a:spcAft>
            <a:spcPct val="35000"/>
          </a:spcAft>
          <a:buNone/>
          <a:defRPr sz="1400" kern="1200" dirty="0"/>
        </a:defPPr>
      </a:lstStyle>
      <a:style>
        <a:lnRef idx="2">
          <a:schemeClr val="lt1">
            <a:hueOff val="0"/>
            <a:satOff val="0"/>
            <a:lumOff val="0"/>
            <a:alphaOff val="0"/>
          </a:schemeClr>
        </a:lnRef>
        <a:fillRef idx="1">
          <a:schemeClr val="accent2">
            <a:hueOff val="-23177"/>
            <a:satOff val="0"/>
            <a:lumOff val="21176"/>
            <a:alphaOff val="0"/>
          </a:schemeClr>
        </a:fillRef>
        <a:effectRef idx="0">
          <a:schemeClr val="accent2">
            <a:hueOff val="-23177"/>
            <a:satOff val="0"/>
            <a:lumOff val="21176"/>
            <a:alphaOff val="0"/>
          </a:schemeClr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7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8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9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10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HCL Software (Logo Blue Theme)">
  <a:themeElements>
    <a:clrScheme name="Custom 2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66B3"/>
      </a:accent2>
      <a:accent3>
        <a:srgbClr val="0B67D1"/>
      </a:accent3>
      <a:accent4>
        <a:srgbClr val="0477C3"/>
      </a:accent4>
      <a:accent5>
        <a:srgbClr val="26B5F7"/>
      </a:accent5>
      <a:accent6>
        <a:srgbClr val="5EC1EF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2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11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CL Software (Dark Blue Theme)">
  <a:themeElements>
    <a:clrScheme name="Custom 2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66B3"/>
      </a:accent2>
      <a:accent3>
        <a:srgbClr val="0B67D1"/>
      </a:accent3>
      <a:accent4>
        <a:srgbClr val="0477C3"/>
      </a:accent4>
      <a:accent5>
        <a:srgbClr val="26B5F7"/>
      </a:accent5>
      <a:accent6>
        <a:srgbClr val="5EC1EF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HCL Template">
  <a:themeElements>
    <a:clrScheme name="HCL_RBtC">
      <a:dk1>
        <a:srgbClr val="000000"/>
      </a:dk1>
      <a:lt1>
        <a:srgbClr val="FFFFFF"/>
      </a:lt1>
      <a:dk2>
        <a:srgbClr val="F58220"/>
      </a:dk2>
      <a:lt2>
        <a:srgbClr val="0066B3"/>
      </a:lt2>
      <a:accent1>
        <a:srgbClr val="C82323"/>
      </a:accent1>
      <a:accent2>
        <a:srgbClr val="993F98"/>
      </a:accent2>
      <a:accent3>
        <a:srgbClr val="00AFBE"/>
      </a:accent3>
      <a:accent4>
        <a:srgbClr val="46C8F5"/>
      </a:accent4>
      <a:accent5>
        <a:srgbClr val="CDDC0A"/>
      </a:accent5>
      <a:accent6>
        <a:srgbClr val="FAB914"/>
      </a:accent6>
      <a:hlink>
        <a:srgbClr val="0066FF"/>
      </a:hlink>
      <a:folHlink>
        <a:srgbClr val="FAB900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3175" cap="flat" cmpd="sng" algn="ctr">
          <a:solidFill>
            <a:srgbClr val="850909"/>
          </a:solidFill>
          <a:prstDash val="solid"/>
          <a:miter lim="800000"/>
          <a:headEnd type="none" w="sm" len="sm"/>
          <a:tailEnd type="triangl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HCL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HCL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HCL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Commerce Marketing MOR Aug19" id="{44D89C2C-E224-B94C-B3C0-9CECD94B436D}" vid="{8F222B9D-FB27-A244-B715-DD7D7593D62B}"/>
    </a:ext>
  </a:extLst>
</a:theme>
</file>

<file path=ppt/theme/theme5.xml><?xml version="1.0" encoding="utf-8"?>
<a:theme xmlns:a="http://schemas.openxmlformats.org/drawingml/2006/main" name="HCL-PnP-Theme1 (Blu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HCL Software (Logo Blue Theme)">
  <a:themeElements>
    <a:clrScheme name="Custom 2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66B3"/>
      </a:accent2>
      <a:accent3>
        <a:srgbClr val="0B67D1"/>
      </a:accent3>
      <a:accent4>
        <a:srgbClr val="0477C3"/>
      </a:accent4>
      <a:accent5>
        <a:srgbClr val="26B5F7"/>
      </a:accent5>
      <a:accent6>
        <a:srgbClr val="5EC1EF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3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4_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101C0AE71B5B41B47FD42B49EC5A56" ma:contentTypeVersion="18" ma:contentTypeDescription="Create a new document." ma:contentTypeScope="" ma:versionID="c5e155c8b831db91fffafa73fdd9e665">
  <xsd:schema xmlns:xsd="http://www.w3.org/2001/XMLSchema" xmlns:xs="http://www.w3.org/2001/XMLSchema" xmlns:p="http://schemas.microsoft.com/office/2006/metadata/properties" xmlns:ns1="http://schemas.microsoft.com/sharepoint/v3" xmlns:ns2="27a75e68-c48c-4339-927c-eed25f120a1f" xmlns:ns3="50ca3f08-3d40-418a-853f-8b5cbe37f3f0" targetNamespace="http://schemas.microsoft.com/office/2006/metadata/properties" ma:root="true" ma:fieldsID="379261ead838fed8f21bd711e5a7c66f" ns1:_="" ns2:_="" ns3:_="">
    <xsd:import namespace="http://schemas.microsoft.com/sharepoint/v3"/>
    <xsd:import namespace="27a75e68-c48c-4339-927c-eed25f120a1f"/>
    <xsd:import namespace="50ca3f08-3d40-418a-853f-8b5cbe37f3f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1:AverageRating" minOccurs="0"/>
                <xsd:element ref="ns1:RatingCount" minOccurs="0"/>
                <xsd:element ref="ns1:RatedBy" minOccurs="0"/>
                <xsd:element ref="ns1:Ratings" minOccurs="0"/>
                <xsd:element ref="ns1:LikesCount" minOccurs="0"/>
                <xsd:element ref="ns1:LikedBy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AverageRating" ma:index="10" nillable="true" ma:displayName="Rating (0-5)" ma:decimals="2" ma:description="Average value of all the ratings that have been submitted" ma:internalName="AverageRating" ma:readOnly="true">
      <xsd:simpleType>
        <xsd:restriction base="dms:Number"/>
      </xsd:simpleType>
    </xsd:element>
    <xsd:element name="RatingCount" ma:index="11" nillable="true" ma:displayName="Number of Ratings" ma:decimals="0" ma:description="Number of ratings submitted" ma:internalName="RatingCount" ma:readOnly="true">
      <xsd:simpleType>
        <xsd:restriction base="dms:Number"/>
      </xsd:simpleType>
    </xsd:element>
    <xsd:element name="RatedBy" ma:index="12" nillable="true" ma:displayName="Rated By" ma:description="Users rated the item." ma:hidden="true" ma:list="UserInfo" ma:internalName="Rat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Ratings" ma:index="13" nillable="true" ma:displayName="User ratings" ma:description="User ratings for the item" ma:hidden="true" ma:internalName="Ratings">
      <xsd:simpleType>
        <xsd:restriction base="dms:Note"/>
      </xsd:simpleType>
    </xsd:element>
    <xsd:element name="LikesCount" ma:index="14" nillable="true" ma:displayName="Number of Likes" ma:internalName="LikesCount">
      <xsd:simpleType>
        <xsd:restriction base="dms:Unknown"/>
      </xsd:simpleType>
    </xsd:element>
    <xsd:element name="LikedBy" ma:index="15" nillable="true" ma:displayName="Liked By" ma:hidden="true" ma:list="UserInfo" ma:internalName="LikedBy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7a75e68-c48c-4339-927c-eed25f120a1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9" nillable="true" ma:displayName="Tags" ma:internalName="MediaServiceAutoTags" ma:readOnly="true">
      <xsd:simpleType>
        <xsd:restriction base="dms:Text"/>
      </xsd:simple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2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ca3f08-3d40-418a-853f-8b5cbe37f3f0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ikesCount xmlns="http://schemas.microsoft.com/sharepoint/v3" xsi:nil="true"/>
    <Ratings xmlns="http://schemas.microsoft.com/sharepoint/v3" xsi:nil="true"/>
    <LikedBy xmlns="http://schemas.microsoft.com/sharepoint/v3">
      <UserInfo>
        <DisplayName/>
        <AccountId xsi:nil="true"/>
        <AccountType/>
      </UserInfo>
    </LikedBy>
    <RatedBy xmlns="http://schemas.microsoft.com/sharepoint/v3">
      <UserInfo>
        <DisplayName/>
        <AccountId xsi:nil="true"/>
        <AccountType/>
      </UserInfo>
    </RatedBy>
  </documentManagement>
</p:properties>
</file>

<file path=customXml/itemProps1.xml><?xml version="1.0" encoding="utf-8"?>
<ds:datastoreItem xmlns:ds="http://schemas.openxmlformats.org/officeDocument/2006/customXml" ds:itemID="{DAF2D713-07BD-4B26-8EB3-7DDB43B11A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AEB83B9-7D82-4015-A3C5-2D172A2E5DB8}">
  <ds:schemaRefs>
    <ds:schemaRef ds:uri="27a75e68-c48c-4339-927c-eed25f120a1f"/>
    <ds:schemaRef ds:uri="50ca3f08-3d40-418a-853f-8b5cbe37f3f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F8C7117D-9B8A-4CE0-A7A7-B5D0B06D626C}">
  <ds:schemaRefs>
    <ds:schemaRef ds:uri="http://www.w3.org/XML/1998/namespace"/>
    <ds:schemaRef ds:uri="50ca3f08-3d40-418a-853f-8b5cbe37f3f0"/>
    <ds:schemaRef ds:uri="http://purl.org/dc/dcmitype/"/>
    <ds:schemaRef ds:uri="http://schemas.openxmlformats.org/package/2006/metadata/core-properties"/>
    <ds:schemaRef ds:uri="http://purl.org/dc/terms/"/>
    <ds:schemaRef ds:uri="http://schemas.microsoft.com/sharepoint/v3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27a75e68-c48c-4339-927c-eed25f120a1f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236</Words>
  <Application>Microsoft Macintosh PowerPoint</Application>
  <PresentationFormat>Widescreen</PresentationFormat>
  <Paragraphs>61</Paragraphs>
  <Slides>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21</vt:i4>
      </vt:variant>
      <vt:variant>
        <vt:lpstr>Slide Titles</vt:lpstr>
      </vt:variant>
      <vt:variant>
        <vt:i4>9</vt:i4>
      </vt:variant>
    </vt:vector>
  </HeadingPairs>
  <TitlesOfParts>
    <vt:vector size="44" baseType="lpstr">
      <vt:lpstr>Arial</vt:lpstr>
      <vt:lpstr>Calibri</vt:lpstr>
      <vt:lpstr>Calibri Light</vt:lpstr>
      <vt:lpstr>Gotham Bold</vt:lpstr>
      <vt:lpstr>Gotham Book</vt:lpstr>
      <vt:lpstr>Gotham Book Italic</vt:lpstr>
      <vt:lpstr>Gotham Light</vt:lpstr>
      <vt:lpstr>Gotham Medium</vt:lpstr>
      <vt:lpstr>Helvetica Neue</vt:lpstr>
      <vt:lpstr>Helvetica Neue Light</vt:lpstr>
      <vt:lpstr>Novecento Book</vt:lpstr>
      <vt:lpstr>Symbol</vt:lpstr>
      <vt:lpstr>Webdings</vt:lpstr>
      <vt:lpstr>Wingdings</vt:lpstr>
      <vt:lpstr>HCL Software (Light Blue Theme)</vt:lpstr>
      <vt:lpstr>HCL Software (Logo Blue Theme)</vt:lpstr>
      <vt:lpstr>HCL Software (Dark Blue Theme)</vt:lpstr>
      <vt:lpstr>HCL Template</vt:lpstr>
      <vt:lpstr>HCL-PnP-Theme1 (Blue)</vt:lpstr>
      <vt:lpstr>1_HCL Software (Logo Blue Theme)</vt:lpstr>
      <vt:lpstr>1_HCL Software (Light Blue Theme)</vt:lpstr>
      <vt:lpstr>3_HCL Software (Light Blue Theme)</vt:lpstr>
      <vt:lpstr>4_HCL Software (Light Blue Theme)</vt:lpstr>
      <vt:lpstr>2_HCL Software (Logo Blue Theme)</vt:lpstr>
      <vt:lpstr>5_HCL Software (Light Blue Theme)</vt:lpstr>
      <vt:lpstr>3_HCL Software (Logo Blue Theme)</vt:lpstr>
      <vt:lpstr>6_HCL Software (Light Blue Theme)</vt:lpstr>
      <vt:lpstr>1_HCL-PnP-Theme2 (Blue)</vt:lpstr>
      <vt:lpstr>3_HCL-PnP-Theme1 (Blue)</vt:lpstr>
      <vt:lpstr>7_HCL Software (Light Blue Theme)</vt:lpstr>
      <vt:lpstr>8_HCL Software (Light Blue Theme)</vt:lpstr>
      <vt:lpstr>9_HCL Software (Light Blue Theme)</vt:lpstr>
      <vt:lpstr>10_HCL Software (Light Blue Theme)</vt:lpstr>
      <vt:lpstr>2_HCL Software (Light Blue Theme)</vt:lpstr>
      <vt:lpstr>11_HCL Software (Light Blue Theme)</vt:lpstr>
      <vt:lpstr>PowerPoint Presentation</vt:lpstr>
      <vt:lpstr>Shop and Go with Mobile Check Out</vt:lpstr>
      <vt:lpstr>Use Cases</vt:lpstr>
      <vt:lpstr>Prerequisite Technologies</vt:lpstr>
      <vt:lpstr>Shop and Go,  Proof of Concept</vt:lpstr>
      <vt:lpstr>One Scalable Multi-Store Platform</vt:lpstr>
      <vt:lpstr>Checkout / Payment</vt:lpstr>
      <vt:lpstr>Other Capabilities w/ React-Native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Francis Booth</dc:creator>
  <cp:lastModifiedBy>Francis Booth</cp:lastModifiedBy>
  <cp:revision>1</cp:revision>
  <dcterms:created xsi:type="dcterms:W3CDTF">2020-04-06T18:43:38Z</dcterms:created>
  <dcterms:modified xsi:type="dcterms:W3CDTF">2020-04-08T19:48:32Z</dcterms:modified>
</cp:coreProperties>
</file>